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7556500" cy="9721850"/>
  <p:notesSz cx="7556500" cy="9721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25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013773"/>
            <a:ext cx="6428422" cy="2041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444236"/>
            <a:ext cx="5293995" cy="2430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005" cy="971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 u="sng">
                <a:solidFill>
                  <a:srgbClr val="8B4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 u="sng">
                <a:solidFill>
                  <a:srgbClr val="2089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 u="sng">
                <a:solidFill>
                  <a:srgbClr val="8B4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236025"/>
            <a:ext cx="3289839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236025"/>
            <a:ext cx="3289839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 u="sng">
                <a:solidFill>
                  <a:srgbClr val="8B4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693369"/>
            <a:ext cx="6373495" cy="97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1" i="0" u="sng">
                <a:solidFill>
                  <a:srgbClr val="8B4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07298" y="3879145"/>
            <a:ext cx="5026659" cy="318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 u="sng">
                <a:solidFill>
                  <a:srgbClr val="2089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041321"/>
            <a:ext cx="2420112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041321"/>
            <a:ext cx="1739455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041321"/>
            <a:ext cx="1739455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3.png"/><Relationship Id="rId5" Type="http://schemas.openxmlformats.org/officeDocument/2006/relationships/image" Target="../media/image23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0.png"/><Relationship Id="rId7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31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1.png"/><Relationship Id="rId7" Type="http://schemas.openxmlformats.org/officeDocument/2006/relationships/image" Target="../media/image6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64.png"/><Relationship Id="rId4" Type="http://schemas.openxmlformats.org/officeDocument/2006/relationships/image" Target="../media/image22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30.png"/><Relationship Id="rId7" Type="http://schemas.openxmlformats.org/officeDocument/2006/relationships/image" Target="../media/image6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21.png"/><Relationship Id="rId7" Type="http://schemas.openxmlformats.org/officeDocument/2006/relationships/image" Target="../media/image6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72.png"/><Relationship Id="rId4" Type="http://schemas.openxmlformats.org/officeDocument/2006/relationships/image" Target="../media/image22.pn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0.png"/><Relationship Id="rId7" Type="http://schemas.openxmlformats.org/officeDocument/2006/relationships/image" Target="../media/image7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31.pn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81.jpeg"/><Relationship Id="rId4" Type="http://schemas.openxmlformats.org/officeDocument/2006/relationships/image" Target="../media/image21.png"/><Relationship Id="rId9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21.png"/><Relationship Id="rId7" Type="http://schemas.openxmlformats.org/officeDocument/2006/relationships/image" Target="../media/image8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21.png"/><Relationship Id="rId7" Type="http://schemas.openxmlformats.org/officeDocument/2006/relationships/image" Target="../media/image9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94.jpeg"/><Relationship Id="rId4" Type="http://schemas.openxmlformats.org/officeDocument/2006/relationships/image" Target="../media/image22.png"/><Relationship Id="rId9" Type="http://schemas.openxmlformats.org/officeDocument/2006/relationships/image" Target="../media/image9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30.png"/><Relationship Id="rId7" Type="http://schemas.openxmlformats.org/officeDocument/2006/relationships/image" Target="../media/image9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21.png"/><Relationship Id="rId7" Type="http://schemas.openxmlformats.org/officeDocument/2006/relationships/image" Target="../media/image9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02.jpeg"/><Relationship Id="rId4" Type="http://schemas.openxmlformats.org/officeDocument/2006/relationships/image" Target="../media/image22.png"/><Relationship Id="rId9" Type="http://schemas.openxmlformats.org/officeDocument/2006/relationships/image" Target="../media/image10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30.png"/><Relationship Id="rId7" Type="http://schemas.openxmlformats.org/officeDocument/2006/relationships/image" Target="../media/image10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eg"/><Relationship Id="rId5" Type="http://schemas.openxmlformats.org/officeDocument/2006/relationships/image" Target="../media/image103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12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1.jpeg"/><Relationship Id="rId5" Type="http://schemas.openxmlformats.org/officeDocument/2006/relationships/image" Target="../media/image22.png"/><Relationship Id="rId10" Type="http://schemas.openxmlformats.org/officeDocument/2006/relationships/image" Target="../media/image110.jpeg"/><Relationship Id="rId4" Type="http://schemas.openxmlformats.org/officeDocument/2006/relationships/image" Target="../media/image21.png"/><Relationship Id="rId9" Type="http://schemas.openxmlformats.org/officeDocument/2006/relationships/image" Target="../media/image10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1.png"/><Relationship Id="rId7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5.jpeg"/><Relationship Id="rId4" Type="http://schemas.openxmlformats.org/officeDocument/2006/relationships/image" Target="../media/image22.pn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1.png"/><Relationship Id="rId7" Type="http://schemas.openxmlformats.org/officeDocument/2006/relationships/image" Target="../media/image3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1.png"/><Relationship Id="rId7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6.jpeg"/><Relationship Id="rId5" Type="http://schemas.openxmlformats.org/officeDocument/2006/relationships/image" Target="../media/image23.png"/><Relationship Id="rId10" Type="http://schemas.openxmlformats.org/officeDocument/2006/relationships/image" Target="../media/image45.png"/><Relationship Id="rId4" Type="http://schemas.openxmlformats.org/officeDocument/2006/relationships/image" Target="../media/image22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0" cy="461009"/>
            </a:xfrm>
            <a:custGeom>
              <a:avLst/>
              <a:gdLst/>
              <a:ahLst/>
              <a:cxnLst/>
              <a:rect l="l" t="t" r="r" b="b"/>
              <a:pathLst>
                <a:path h="461009">
                  <a:moveTo>
                    <a:pt x="0" y="0"/>
                  </a:moveTo>
                  <a:lnTo>
                    <a:pt x="0" y="460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48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379"/>
              <a:ext cx="0" cy="456565"/>
            </a:xfrm>
            <a:custGeom>
              <a:avLst/>
              <a:gdLst/>
              <a:ahLst/>
              <a:cxnLst/>
              <a:rect l="l" t="t" r="r" b="b"/>
              <a:pathLst>
                <a:path h="456565">
                  <a:moveTo>
                    <a:pt x="0" y="0"/>
                  </a:moveTo>
                  <a:lnTo>
                    <a:pt x="2" y="456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5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1" y="0"/>
              <a:ext cx="7551000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33999" y="0"/>
              <a:ext cx="1926589" cy="9720580"/>
            </a:xfrm>
            <a:custGeom>
              <a:avLst/>
              <a:gdLst/>
              <a:ahLst/>
              <a:cxnLst/>
              <a:rect l="l" t="t" r="r" b="b"/>
              <a:pathLst>
                <a:path w="1926590" h="9720580">
                  <a:moveTo>
                    <a:pt x="1926005" y="0"/>
                  </a:moveTo>
                  <a:lnTo>
                    <a:pt x="0" y="0"/>
                  </a:lnTo>
                  <a:lnTo>
                    <a:pt x="0" y="9720008"/>
                  </a:lnTo>
                  <a:lnTo>
                    <a:pt x="1926005" y="9720008"/>
                  </a:lnTo>
                  <a:lnTo>
                    <a:pt x="1926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55296" y="186842"/>
            <a:ext cx="1285240" cy="61398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177800">
              <a:lnSpc>
                <a:spcPts val="2000"/>
              </a:lnSpc>
              <a:spcBef>
                <a:spcPts val="400"/>
              </a:spcBef>
            </a:pPr>
            <a:r>
              <a:rPr sz="1900" b="1" spc="-300" dirty="0">
                <a:solidFill>
                  <a:srgbClr val="E66A2F"/>
                </a:solidFill>
                <a:latin typeface="Arial"/>
                <a:cs typeface="Arial"/>
              </a:rPr>
              <a:t>NUOVO </a:t>
            </a:r>
            <a:r>
              <a:rPr sz="1900" b="1" spc="-345" dirty="0">
                <a:solidFill>
                  <a:srgbClr val="E66A2F"/>
                </a:solidFill>
                <a:latin typeface="Arial"/>
                <a:cs typeface="Arial"/>
              </a:rPr>
              <a:t>A  V</a:t>
            </a:r>
            <a:r>
              <a:rPr sz="1900" b="1" spc="-320" dirty="0">
                <a:solidFill>
                  <a:srgbClr val="E66A2F"/>
                </a:solidFill>
                <a:latin typeface="Arial"/>
                <a:cs typeface="Arial"/>
              </a:rPr>
              <a:t>A</a:t>
            </a:r>
            <a:r>
              <a:rPr sz="1900" b="1" spc="-390" dirty="0">
                <a:solidFill>
                  <a:srgbClr val="E66A2F"/>
                </a:solidFill>
                <a:latin typeface="Arial"/>
                <a:cs typeface="Arial"/>
              </a:rPr>
              <a:t>L</a:t>
            </a:r>
            <a:r>
              <a:rPr sz="1900" b="1" spc="-280" dirty="0">
                <a:solidFill>
                  <a:srgbClr val="E66A2F"/>
                </a:solidFill>
                <a:latin typeface="Arial"/>
                <a:cs typeface="Arial"/>
              </a:rPr>
              <a:t>D</a:t>
            </a:r>
            <a:r>
              <a:rPr sz="1900" b="1" spc="-345" dirty="0">
                <a:solidFill>
                  <a:srgbClr val="E66A2F"/>
                </a:solidFill>
                <a:latin typeface="Arial"/>
                <a:cs typeface="Arial"/>
              </a:rPr>
              <a:t>O</a:t>
            </a:r>
            <a:r>
              <a:rPr sz="1900" b="1" spc="-465" dirty="0">
                <a:solidFill>
                  <a:srgbClr val="E66A2F"/>
                </a:solidFill>
                <a:latin typeface="Arial"/>
                <a:cs typeface="Arial"/>
              </a:rPr>
              <a:t>C</a:t>
            </a:r>
            <a:r>
              <a:rPr sz="1900" b="1" spc="-459" dirty="0">
                <a:solidFill>
                  <a:srgbClr val="E66A2F"/>
                </a:solidFill>
                <a:latin typeface="Arial"/>
                <a:cs typeface="Arial"/>
              </a:rPr>
              <a:t>C</a:t>
            </a:r>
            <a:r>
              <a:rPr sz="1900" b="1" spc="-375" dirty="0">
                <a:solidFill>
                  <a:srgbClr val="E66A2F"/>
                </a:solidFill>
                <a:latin typeface="Arial"/>
                <a:cs typeface="Arial"/>
              </a:rPr>
              <a:t>O</a:t>
            </a:r>
            <a:r>
              <a:rPr sz="1900" b="1" spc="-10" dirty="0">
                <a:solidFill>
                  <a:srgbClr val="E66A2F"/>
                </a:solidFill>
                <a:latin typeface="Arial"/>
                <a:cs typeface="Arial"/>
              </a:rPr>
              <a:t>!</a:t>
            </a:r>
            <a:endParaRPr sz="1900">
              <a:latin typeface="Arial"/>
              <a:cs typeface="Arial"/>
            </a:endParaRPr>
          </a:p>
          <a:p>
            <a:pPr marL="12700" marR="115570">
              <a:lnSpc>
                <a:spcPts val="2000"/>
              </a:lnSpc>
              <a:spcBef>
                <a:spcPts val="565"/>
              </a:spcBef>
            </a:pPr>
            <a:r>
              <a:rPr sz="1900" spc="-459" dirty="0">
                <a:solidFill>
                  <a:srgbClr val="231F20"/>
                </a:solidFill>
                <a:latin typeface="Arial"/>
                <a:cs typeface="Arial"/>
              </a:rPr>
              <a:t>È </a:t>
            </a:r>
            <a:r>
              <a:rPr sz="1900" spc="-405" dirty="0">
                <a:solidFill>
                  <a:srgbClr val="231F20"/>
                </a:solidFill>
                <a:latin typeface="Arial"/>
                <a:cs typeface="Arial"/>
              </a:rPr>
              <a:t>NATO </a:t>
            </a:r>
            <a:r>
              <a:rPr sz="1900" b="1" spc="-375" dirty="0">
                <a:solidFill>
                  <a:srgbClr val="006286"/>
                </a:solidFill>
                <a:latin typeface="Arial"/>
                <a:cs typeface="Arial"/>
              </a:rPr>
              <a:t>CASA  </a:t>
            </a:r>
            <a:r>
              <a:rPr sz="1900" b="1" spc="-285" dirty="0">
                <a:solidFill>
                  <a:srgbClr val="006286"/>
                </a:solidFill>
                <a:latin typeface="Arial"/>
                <a:cs typeface="Arial"/>
              </a:rPr>
              <a:t>DON</a:t>
            </a:r>
            <a:r>
              <a:rPr sz="1900" b="1" spc="-235" dirty="0">
                <a:solidFill>
                  <a:srgbClr val="006286"/>
                </a:solidFill>
                <a:latin typeface="Arial"/>
                <a:cs typeface="Arial"/>
              </a:rPr>
              <a:t> </a:t>
            </a:r>
            <a:r>
              <a:rPr sz="1900" b="1" spc="-385" dirty="0">
                <a:solidFill>
                  <a:srgbClr val="006286"/>
                </a:solidFill>
                <a:latin typeface="Arial"/>
                <a:cs typeface="Arial"/>
              </a:rPr>
              <a:t>BOSCO</a:t>
            </a:r>
            <a:endParaRPr sz="1900">
              <a:latin typeface="Arial"/>
              <a:cs typeface="Arial"/>
            </a:endParaRPr>
          </a:p>
          <a:p>
            <a:pPr marL="12700" marR="157480">
              <a:lnSpc>
                <a:spcPts val="1700"/>
              </a:lnSpc>
              <a:spcBef>
                <a:spcPts val="505"/>
              </a:spcBef>
            </a:pPr>
            <a:r>
              <a:rPr sz="1600" spc="-210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600" spc="-195" dirty="0">
                <a:solidFill>
                  <a:srgbClr val="231F20"/>
                </a:solidFill>
                <a:latin typeface="Arial"/>
                <a:cs typeface="Arial"/>
              </a:rPr>
              <a:t>Museo  </a:t>
            </a:r>
            <a:r>
              <a:rPr sz="1600" spc="-140" dirty="0">
                <a:solidFill>
                  <a:srgbClr val="231F20"/>
                </a:solidFill>
                <a:latin typeface="Arial"/>
                <a:cs typeface="Arial"/>
              </a:rPr>
              <a:t>particolare </a:t>
            </a:r>
            <a:r>
              <a:rPr sz="1600" spc="-200" dirty="0">
                <a:solidFill>
                  <a:srgbClr val="231F20"/>
                </a:solidFill>
                <a:latin typeface="Arial"/>
                <a:cs typeface="Arial"/>
              </a:rPr>
              <a:t>che  </a:t>
            </a:r>
            <a:r>
              <a:rPr sz="1600" spc="-185" dirty="0">
                <a:solidFill>
                  <a:srgbClr val="231F20"/>
                </a:solidFill>
                <a:latin typeface="Arial"/>
                <a:cs typeface="Arial"/>
              </a:rPr>
              <a:t>racconta </a:t>
            </a:r>
            <a:r>
              <a:rPr sz="16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600" spc="-2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45" dirty="0">
                <a:solidFill>
                  <a:srgbClr val="231F20"/>
                </a:solidFill>
                <a:latin typeface="Arial"/>
                <a:cs typeface="Arial"/>
              </a:rPr>
              <a:t>sogni  </a:t>
            </a:r>
            <a:r>
              <a:rPr sz="1600" spc="-19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600" spc="-12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600" spc="-110" dirty="0">
                <a:solidFill>
                  <a:srgbClr val="231F20"/>
                </a:solidFill>
                <a:latin typeface="Arial"/>
                <a:cs typeface="Arial"/>
              </a:rPr>
              <a:t>vita </a:t>
            </a:r>
            <a:r>
              <a:rPr sz="1600" spc="-7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600" spc="-155" dirty="0">
                <a:solidFill>
                  <a:srgbClr val="231F20"/>
                </a:solidFill>
                <a:latin typeface="Arial"/>
                <a:cs typeface="Arial"/>
              </a:rPr>
              <a:t>don  </a:t>
            </a:r>
            <a:r>
              <a:rPr sz="1600" spc="-225" dirty="0">
                <a:solidFill>
                  <a:srgbClr val="231F20"/>
                </a:solidFill>
                <a:latin typeface="Arial"/>
                <a:cs typeface="Arial"/>
              </a:rPr>
              <a:t>Bosco.</a:t>
            </a:r>
            <a:endParaRPr sz="1600">
              <a:latin typeface="Arial"/>
              <a:cs typeface="Arial"/>
            </a:endParaRPr>
          </a:p>
          <a:p>
            <a:pPr marL="12700" marR="375285">
              <a:lnSpc>
                <a:spcPts val="1700"/>
              </a:lnSpc>
              <a:spcBef>
                <a:spcPts val="284"/>
              </a:spcBef>
            </a:pPr>
            <a:r>
              <a:rPr sz="1600" spc="-190" dirty="0">
                <a:solidFill>
                  <a:srgbClr val="231F20"/>
                </a:solidFill>
                <a:latin typeface="Arial"/>
                <a:cs typeface="Arial"/>
              </a:rPr>
              <a:t>Lì </a:t>
            </a:r>
            <a:r>
              <a:rPr sz="1600" spc="-185" dirty="0">
                <a:solidFill>
                  <a:srgbClr val="231F20"/>
                </a:solidFill>
                <a:latin typeface="Arial"/>
                <a:cs typeface="Arial"/>
              </a:rPr>
              <a:t>dove</a:t>
            </a:r>
            <a:r>
              <a:rPr sz="16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Arial"/>
                <a:cs typeface="Arial"/>
              </a:rPr>
              <a:t>tutto  </a:t>
            </a:r>
            <a:r>
              <a:rPr sz="1600" spc="-190" dirty="0">
                <a:solidFill>
                  <a:srgbClr val="231F20"/>
                </a:solidFill>
                <a:latin typeface="Arial"/>
                <a:cs typeface="Arial"/>
              </a:rPr>
              <a:t>è</a:t>
            </a:r>
            <a:r>
              <a:rPr sz="16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231F20"/>
                </a:solidFill>
                <a:latin typeface="Arial"/>
                <a:cs typeface="Arial"/>
              </a:rPr>
              <a:t>avvenuto.</a:t>
            </a:r>
            <a:endParaRPr sz="1600">
              <a:latin typeface="Arial"/>
              <a:cs typeface="Arial"/>
            </a:endParaRPr>
          </a:p>
          <a:p>
            <a:pPr marL="12700" marR="6350">
              <a:lnSpc>
                <a:spcPts val="1700"/>
              </a:lnSpc>
              <a:spcBef>
                <a:spcPts val="280"/>
              </a:spcBef>
            </a:pPr>
            <a:r>
              <a:rPr sz="1600" spc="-204" dirty="0">
                <a:solidFill>
                  <a:srgbClr val="231F20"/>
                </a:solidFill>
                <a:latin typeface="Arial"/>
                <a:cs typeface="Arial"/>
              </a:rPr>
              <a:t>Uno </a:t>
            </a:r>
            <a:r>
              <a:rPr sz="1600" spc="-155" dirty="0">
                <a:solidFill>
                  <a:srgbClr val="231F20"/>
                </a:solidFill>
                <a:latin typeface="Arial"/>
                <a:cs typeface="Arial"/>
              </a:rPr>
              <a:t>scrigno </a:t>
            </a:r>
            <a:r>
              <a:rPr sz="1600" spc="-210" dirty="0">
                <a:solidFill>
                  <a:srgbClr val="231F20"/>
                </a:solidFill>
                <a:latin typeface="Arial"/>
                <a:cs typeface="Arial"/>
              </a:rPr>
              <a:t>che  </a:t>
            </a:r>
            <a:r>
              <a:rPr sz="1600" spc="-190" dirty="0">
                <a:solidFill>
                  <a:srgbClr val="231F20"/>
                </a:solidFill>
                <a:latin typeface="Arial"/>
                <a:cs typeface="Arial"/>
              </a:rPr>
              <a:t>conserva </a:t>
            </a:r>
            <a:r>
              <a:rPr sz="1600" spc="-10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16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14" dirty="0">
                <a:solidFill>
                  <a:srgbClr val="231F20"/>
                </a:solidFill>
                <a:latin typeface="Arial"/>
                <a:cs typeface="Arial"/>
              </a:rPr>
              <a:t>pietre  </a:t>
            </a:r>
            <a:r>
              <a:rPr sz="1600" spc="-20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600" spc="-190" dirty="0">
                <a:solidFill>
                  <a:srgbClr val="231F20"/>
                </a:solidFill>
                <a:latin typeface="Arial"/>
                <a:cs typeface="Arial"/>
              </a:rPr>
              <a:t>ha</a:t>
            </a:r>
            <a:r>
              <a:rPr sz="16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231F20"/>
                </a:solidFill>
                <a:latin typeface="Arial"/>
                <a:cs typeface="Arial"/>
              </a:rPr>
              <a:t>sfiorato,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6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231F20"/>
                </a:solidFill>
                <a:latin typeface="Arial"/>
                <a:cs typeface="Arial"/>
              </a:rPr>
              <a:t>suo </a:t>
            </a:r>
            <a:r>
              <a:rPr sz="1600" spc="-145" dirty="0">
                <a:solidFill>
                  <a:srgbClr val="231F20"/>
                </a:solidFill>
                <a:latin typeface="Arial"/>
                <a:cs typeface="Arial"/>
              </a:rPr>
              <a:t>profumo,</a:t>
            </a:r>
            <a:endParaRPr sz="1600">
              <a:latin typeface="Arial"/>
              <a:cs typeface="Arial"/>
            </a:endParaRPr>
          </a:p>
          <a:p>
            <a:pPr marL="12700" marR="53340">
              <a:lnSpc>
                <a:spcPts val="1700"/>
              </a:lnSpc>
              <a:spcBef>
                <a:spcPts val="130"/>
              </a:spcBef>
            </a:pPr>
            <a:r>
              <a:rPr sz="1600" spc="-155" dirty="0">
                <a:solidFill>
                  <a:srgbClr val="231F20"/>
                </a:solidFill>
                <a:latin typeface="Arial"/>
                <a:cs typeface="Arial"/>
              </a:rPr>
              <a:t>l’eco </a:t>
            </a:r>
            <a:r>
              <a:rPr sz="1600" spc="-120" dirty="0">
                <a:solidFill>
                  <a:srgbClr val="231F20"/>
                </a:solidFill>
                <a:latin typeface="Arial"/>
                <a:cs typeface="Arial"/>
              </a:rPr>
              <a:t>delle </a:t>
            </a:r>
            <a:r>
              <a:rPr sz="1600" spc="-200" dirty="0">
                <a:solidFill>
                  <a:srgbClr val="231F20"/>
                </a:solidFill>
                <a:latin typeface="Arial"/>
                <a:cs typeface="Arial"/>
              </a:rPr>
              <a:t>sue  </a:t>
            </a:r>
            <a:r>
              <a:rPr sz="1600" spc="-145" dirty="0">
                <a:solidFill>
                  <a:srgbClr val="231F20"/>
                </a:solidFill>
                <a:latin typeface="Arial"/>
                <a:cs typeface="Arial"/>
              </a:rPr>
              <a:t>parole, </a:t>
            </a:r>
            <a:r>
              <a:rPr sz="1600" spc="-100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600" spc="-185" dirty="0">
                <a:solidFill>
                  <a:srgbClr val="231F20"/>
                </a:solidFill>
                <a:latin typeface="Arial"/>
                <a:cs typeface="Arial"/>
              </a:rPr>
              <a:t>stanze  dove </a:t>
            </a:r>
            <a:r>
              <a:rPr sz="1600" spc="-190" dirty="0">
                <a:solidFill>
                  <a:srgbClr val="231F20"/>
                </a:solidFill>
                <a:latin typeface="Arial"/>
                <a:cs typeface="Arial"/>
              </a:rPr>
              <a:t>ha </a:t>
            </a:r>
            <a:r>
              <a:rPr sz="1600" spc="-150" dirty="0">
                <a:solidFill>
                  <a:srgbClr val="231F20"/>
                </a:solidFill>
                <a:latin typeface="Arial"/>
                <a:cs typeface="Arial"/>
              </a:rPr>
              <a:t>lavorato,  </a:t>
            </a:r>
            <a:r>
              <a:rPr sz="1600" spc="-100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600" spc="-180" dirty="0">
                <a:solidFill>
                  <a:srgbClr val="231F20"/>
                </a:solidFill>
                <a:latin typeface="Arial"/>
                <a:cs typeface="Arial"/>
              </a:rPr>
              <a:t>chiese </a:t>
            </a:r>
            <a:r>
              <a:rPr sz="1600" spc="-190" dirty="0">
                <a:solidFill>
                  <a:srgbClr val="231F20"/>
                </a:solidFill>
                <a:latin typeface="Arial"/>
                <a:cs typeface="Arial"/>
              </a:rPr>
              <a:t>dove  ha</a:t>
            </a:r>
            <a:r>
              <a:rPr sz="16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231F20"/>
                </a:solidFill>
                <a:latin typeface="Arial"/>
                <a:cs typeface="Arial"/>
              </a:rPr>
              <a:t>pregato.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spcBef>
                <a:spcPts val="535"/>
              </a:spcBef>
            </a:pPr>
            <a:r>
              <a:rPr sz="1400" spc="-175" dirty="0">
                <a:solidFill>
                  <a:srgbClr val="006286"/>
                </a:solidFill>
                <a:latin typeface="Arial"/>
                <a:cs typeface="Arial"/>
              </a:rPr>
              <a:t>Opera </a:t>
            </a:r>
            <a:r>
              <a:rPr sz="1400" spc="-90" dirty="0">
                <a:solidFill>
                  <a:srgbClr val="006286"/>
                </a:solidFill>
                <a:latin typeface="Arial"/>
                <a:cs typeface="Arial"/>
              </a:rPr>
              <a:t>diretta </a:t>
            </a:r>
            <a:r>
              <a:rPr sz="1400" spc="-165" dirty="0">
                <a:solidFill>
                  <a:srgbClr val="006286"/>
                </a:solidFill>
                <a:latin typeface="Arial"/>
                <a:cs typeface="Arial"/>
              </a:rPr>
              <a:t>da  </a:t>
            </a:r>
            <a:r>
              <a:rPr sz="1400" spc="-130" dirty="0">
                <a:solidFill>
                  <a:srgbClr val="006286"/>
                </a:solidFill>
                <a:latin typeface="Arial"/>
                <a:cs typeface="Arial"/>
              </a:rPr>
              <a:t>Cristian </a:t>
            </a:r>
            <a:r>
              <a:rPr sz="1400" spc="-185" dirty="0">
                <a:solidFill>
                  <a:srgbClr val="006286"/>
                </a:solidFill>
                <a:latin typeface="Arial"/>
                <a:cs typeface="Arial"/>
              </a:rPr>
              <a:t>Besso,  </a:t>
            </a:r>
            <a:r>
              <a:rPr sz="1400" spc="-135" dirty="0">
                <a:solidFill>
                  <a:srgbClr val="006286"/>
                </a:solidFill>
                <a:latin typeface="Arial"/>
                <a:cs typeface="Arial"/>
              </a:rPr>
              <a:t>Giampietro  Pettenon, </a:t>
            </a:r>
            <a:r>
              <a:rPr sz="1400" spc="-155" dirty="0">
                <a:solidFill>
                  <a:srgbClr val="006286"/>
                </a:solidFill>
                <a:latin typeface="Arial"/>
                <a:cs typeface="Arial"/>
              </a:rPr>
              <a:t>Stefania  </a:t>
            </a:r>
            <a:r>
              <a:rPr sz="1400" spc="-210" dirty="0">
                <a:solidFill>
                  <a:srgbClr val="006286"/>
                </a:solidFill>
                <a:latin typeface="Arial"/>
                <a:cs typeface="Arial"/>
              </a:rPr>
              <a:t>De </a:t>
            </a:r>
            <a:r>
              <a:rPr sz="1400" spc="-120" dirty="0">
                <a:solidFill>
                  <a:srgbClr val="006286"/>
                </a:solidFill>
                <a:latin typeface="Arial"/>
                <a:cs typeface="Arial"/>
              </a:rPr>
              <a:t>Vita, </a:t>
            </a:r>
            <a:r>
              <a:rPr sz="1400" spc="-150" dirty="0">
                <a:solidFill>
                  <a:srgbClr val="006286"/>
                </a:solidFill>
                <a:latin typeface="Arial"/>
                <a:cs typeface="Arial"/>
              </a:rPr>
              <a:t>Sergio  </a:t>
            </a:r>
            <a:r>
              <a:rPr sz="1400" spc="-145" dirty="0">
                <a:solidFill>
                  <a:srgbClr val="006286"/>
                </a:solidFill>
                <a:latin typeface="Arial"/>
                <a:cs typeface="Arial"/>
              </a:rPr>
              <a:t>Sabbadini,</a:t>
            </a:r>
            <a:r>
              <a:rPr sz="1400" spc="-190" dirty="0">
                <a:solidFill>
                  <a:srgbClr val="006286"/>
                </a:solidFill>
                <a:latin typeface="Arial"/>
                <a:cs typeface="Arial"/>
              </a:rPr>
              <a:t> </a:t>
            </a:r>
            <a:r>
              <a:rPr sz="1400" spc="-170" dirty="0">
                <a:solidFill>
                  <a:srgbClr val="006286"/>
                </a:solidFill>
                <a:latin typeface="Arial"/>
                <a:cs typeface="Arial"/>
              </a:rPr>
              <a:t>Massimo  </a:t>
            </a:r>
            <a:r>
              <a:rPr sz="1400" spc="-135" dirty="0">
                <a:solidFill>
                  <a:srgbClr val="006286"/>
                </a:solidFill>
                <a:latin typeface="Arial"/>
                <a:cs typeface="Arial"/>
              </a:rPr>
              <a:t>Chiappetta.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18746" y="6593700"/>
            <a:ext cx="1247775" cy="2718435"/>
            <a:chOff x="5918746" y="6593700"/>
            <a:chExt cx="1247775" cy="2718435"/>
          </a:xfrm>
        </p:grpSpPr>
        <p:sp>
          <p:nvSpPr>
            <p:cNvPr id="9" name="object 9"/>
            <p:cNvSpPr/>
            <p:nvPr/>
          </p:nvSpPr>
          <p:spPr>
            <a:xfrm>
              <a:off x="5918746" y="7946288"/>
              <a:ext cx="1247775" cy="577850"/>
            </a:xfrm>
            <a:custGeom>
              <a:avLst/>
              <a:gdLst/>
              <a:ahLst/>
              <a:cxnLst/>
              <a:rect l="l" t="t" r="r" b="b"/>
              <a:pathLst>
                <a:path w="1247775" h="577850">
                  <a:moveTo>
                    <a:pt x="217182" y="520217"/>
                  </a:moveTo>
                  <a:lnTo>
                    <a:pt x="181698" y="502145"/>
                  </a:lnTo>
                  <a:lnTo>
                    <a:pt x="171437" y="517080"/>
                  </a:lnTo>
                  <a:lnTo>
                    <a:pt x="157175" y="528713"/>
                  </a:lnTo>
                  <a:lnTo>
                    <a:pt x="139001" y="536270"/>
                  </a:lnTo>
                  <a:lnTo>
                    <a:pt x="117005" y="538949"/>
                  </a:lnTo>
                  <a:lnTo>
                    <a:pt x="88531" y="532815"/>
                  </a:lnTo>
                  <a:lnTo>
                    <a:pt x="65709" y="515696"/>
                  </a:lnTo>
                  <a:lnTo>
                    <a:pt x="50520" y="489534"/>
                  </a:lnTo>
                  <a:lnTo>
                    <a:pt x="45021" y="456285"/>
                  </a:lnTo>
                  <a:lnTo>
                    <a:pt x="50660" y="423037"/>
                  </a:lnTo>
                  <a:lnTo>
                    <a:pt x="66078" y="396887"/>
                  </a:lnTo>
                  <a:lnTo>
                    <a:pt x="88950" y="379768"/>
                  </a:lnTo>
                  <a:lnTo>
                    <a:pt x="117005" y="373621"/>
                  </a:lnTo>
                  <a:lnTo>
                    <a:pt x="138899" y="376186"/>
                  </a:lnTo>
                  <a:lnTo>
                    <a:pt x="156806" y="383540"/>
                  </a:lnTo>
                  <a:lnTo>
                    <a:pt x="170738" y="395224"/>
                  </a:lnTo>
                  <a:lnTo>
                    <a:pt x="180695" y="410768"/>
                  </a:lnTo>
                  <a:lnTo>
                    <a:pt x="216522" y="392366"/>
                  </a:lnTo>
                  <a:lnTo>
                    <a:pt x="200126" y="367753"/>
                  </a:lnTo>
                  <a:lnTo>
                    <a:pt x="177711" y="349821"/>
                  </a:lnTo>
                  <a:lnTo>
                    <a:pt x="149809" y="338848"/>
                  </a:lnTo>
                  <a:lnTo>
                    <a:pt x="117005" y="335127"/>
                  </a:lnTo>
                  <a:lnTo>
                    <a:pt x="71107" y="344233"/>
                  </a:lnTo>
                  <a:lnTo>
                    <a:pt x="35471" y="369481"/>
                  </a:lnTo>
                  <a:lnTo>
                    <a:pt x="12407" y="407847"/>
                  </a:lnTo>
                  <a:lnTo>
                    <a:pt x="4216" y="456285"/>
                  </a:lnTo>
                  <a:lnTo>
                    <a:pt x="12319" y="504583"/>
                  </a:lnTo>
                  <a:lnTo>
                    <a:pt x="35229" y="542975"/>
                  </a:lnTo>
                  <a:lnTo>
                    <a:pt x="70827" y="568312"/>
                  </a:lnTo>
                  <a:lnTo>
                    <a:pt x="117005" y="577443"/>
                  </a:lnTo>
                  <a:lnTo>
                    <a:pt x="149682" y="573544"/>
                  </a:lnTo>
                  <a:lnTo>
                    <a:pt x="177914" y="562267"/>
                  </a:lnTo>
                  <a:lnTo>
                    <a:pt x="200736" y="544271"/>
                  </a:lnTo>
                  <a:lnTo>
                    <a:pt x="217182" y="520217"/>
                  </a:lnTo>
                  <a:close/>
                </a:path>
                <a:path w="1247775" h="577850">
                  <a:moveTo>
                    <a:pt x="445439" y="573430"/>
                  </a:moveTo>
                  <a:lnTo>
                    <a:pt x="426008" y="520890"/>
                  </a:lnTo>
                  <a:lnTo>
                    <a:pt x="412153" y="483400"/>
                  </a:lnTo>
                  <a:lnTo>
                    <a:pt x="376288" y="386334"/>
                  </a:lnTo>
                  <a:lnTo>
                    <a:pt x="369798" y="368782"/>
                  </a:lnTo>
                  <a:lnTo>
                    <a:pt x="369798" y="483400"/>
                  </a:lnTo>
                  <a:lnTo>
                    <a:pt x="304114" y="483400"/>
                  </a:lnTo>
                  <a:lnTo>
                    <a:pt x="337286" y="386334"/>
                  </a:lnTo>
                  <a:lnTo>
                    <a:pt x="369798" y="483400"/>
                  </a:lnTo>
                  <a:lnTo>
                    <a:pt x="369798" y="368782"/>
                  </a:lnTo>
                  <a:lnTo>
                    <a:pt x="358851" y="339153"/>
                  </a:lnTo>
                  <a:lnTo>
                    <a:pt x="315722" y="339153"/>
                  </a:lnTo>
                  <a:lnTo>
                    <a:pt x="229146" y="573430"/>
                  </a:lnTo>
                  <a:lnTo>
                    <a:pt x="272262" y="573430"/>
                  </a:lnTo>
                  <a:lnTo>
                    <a:pt x="291515" y="520890"/>
                  </a:lnTo>
                  <a:lnTo>
                    <a:pt x="382409" y="520890"/>
                  </a:lnTo>
                  <a:lnTo>
                    <a:pt x="401650" y="573430"/>
                  </a:lnTo>
                  <a:lnTo>
                    <a:pt x="445439" y="573430"/>
                  </a:lnTo>
                  <a:close/>
                </a:path>
                <a:path w="1247775" h="577850">
                  <a:moveTo>
                    <a:pt x="610958" y="508838"/>
                  </a:moveTo>
                  <a:lnTo>
                    <a:pt x="599884" y="468845"/>
                  </a:lnTo>
                  <a:lnTo>
                    <a:pt x="566178" y="438886"/>
                  </a:lnTo>
                  <a:lnTo>
                    <a:pt x="535330" y="422160"/>
                  </a:lnTo>
                  <a:lnTo>
                    <a:pt x="523608" y="414883"/>
                  </a:lnTo>
                  <a:lnTo>
                    <a:pt x="516293" y="407809"/>
                  </a:lnTo>
                  <a:lnTo>
                    <a:pt x="512508" y="400558"/>
                  </a:lnTo>
                  <a:lnTo>
                    <a:pt x="511441" y="392709"/>
                  </a:lnTo>
                  <a:lnTo>
                    <a:pt x="513080" y="385343"/>
                  </a:lnTo>
                  <a:lnTo>
                    <a:pt x="517664" y="379272"/>
                  </a:lnTo>
                  <a:lnTo>
                    <a:pt x="524598" y="375145"/>
                  </a:lnTo>
                  <a:lnTo>
                    <a:pt x="533336" y="373621"/>
                  </a:lnTo>
                  <a:lnTo>
                    <a:pt x="543229" y="375539"/>
                  </a:lnTo>
                  <a:lnTo>
                    <a:pt x="550799" y="380695"/>
                  </a:lnTo>
                  <a:lnTo>
                    <a:pt x="556425" y="388162"/>
                  </a:lnTo>
                  <a:lnTo>
                    <a:pt x="560539" y="397052"/>
                  </a:lnTo>
                  <a:lnTo>
                    <a:pt x="596036" y="378320"/>
                  </a:lnTo>
                  <a:lnTo>
                    <a:pt x="585393" y="359994"/>
                  </a:lnTo>
                  <a:lnTo>
                    <a:pt x="571906" y="346430"/>
                  </a:lnTo>
                  <a:lnTo>
                    <a:pt x="554786" y="338023"/>
                  </a:lnTo>
                  <a:lnTo>
                    <a:pt x="533336" y="335140"/>
                  </a:lnTo>
                  <a:lnTo>
                    <a:pt x="507631" y="339547"/>
                  </a:lnTo>
                  <a:lnTo>
                    <a:pt x="487959" y="351790"/>
                  </a:lnTo>
                  <a:lnTo>
                    <a:pt x="475386" y="370433"/>
                  </a:lnTo>
                  <a:lnTo>
                    <a:pt x="470966" y="394042"/>
                  </a:lnTo>
                  <a:lnTo>
                    <a:pt x="473633" y="411632"/>
                  </a:lnTo>
                  <a:lnTo>
                    <a:pt x="481368" y="427850"/>
                  </a:lnTo>
                  <a:lnTo>
                    <a:pt x="493776" y="442048"/>
                  </a:lnTo>
                  <a:lnTo>
                    <a:pt x="510451" y="453605"/>
                  </a:lnTo>
                  <a:lnTo>
                    <a:pt x="540308" y="470014"/>
                  </a:lnTo>
                  <a:lnTo>
                    <a:pt x="553834" y="478523"/>
                  </a:lnTo>
                  <a:lnTo>
                    <a:pt x="563232" y="487883"/>
                  </a:lnTo>
                  <a:lnTo>
                    <a:pt x="568706" y="497928"/>
                  </a:lnTo>
                  <a:lnTo>
                    <a:pt x="570496" y="508508"/>
                  </a:lnTo>
                  <a:lnTo>
                    <a:pt x="567524" y="521030"/>
                  </a:lnTo>
                  <a:lnTo>
                    <a:pt x="559663" y="530631"/>
                  </a:lnTo>
                  <a:lnTo>
                    <a:pt x="548513" y="536790"/>
                  </a:lnTo>
                  <a:lnTo>
                    <a:pt x="535660" y="538962"/>
                  </a:lnTo>
                  <a:lnTo>
                    <a:pt x="521284" y="536651"/>
                  </a:lnTo>
                  <a:lnTo>
                    <a:pt x="508952" y="530009"/>
                  </a:lnTo>
                  <a:lnTo>
                    <a:pt x="499364" y="519480"/>
                  </a:lnTo>
                  <a:lnTo>
                    <a:pt x="493204" y="505498"/>
                  </a:lnTo>
                  <a:lnTo>
                    <a:pt x="456044" y="519887"/>
                  </a:lnTo>
                  <a:lnTo>
                    <a:pt x="468261" y="544982"/>
                  </a:lnTo>
                  <a:lnTo>
                    <a:pt x="485394" y="562978"/>
                  </a:lnTo>
                  <a:lnTo>
                    <a:pt x="508000" y="573824"/>
                  </a:lnTo>
                  <a:lnTo>
                    <a:pt x="536651" y="577456"/>
                  </a:lnTo>
                  <a:lnTo>
                    <a:pt x="567575" y="572008"/>
                  </a:lnTo>
                  <a:lnTo>
                    <a:pt x="590969" y="557199"/>
                  </a:lnTo>
                  <a:lnTo>
                    <a:pt x="605777" y="535381"/>
                  </a:lnTo>
                  <a:lnTo>
                    <a:pt x="610958" y="508838"/>
                  </a:lnTo>
                  <a:close/>
                </a:path>
                <a:path w="1247775" h="577850">
                  <a:moveTo>
                    <a:pt x="842530" y="573430"/>
                  </a:moveTo>
                  <a:lnTo>
                    <a:pt x="823099" y="520890"/>
                  </a:lnTo>
                  <a:lnTo>
                    <a:pt x="809244" y="483400"/>
                  </a:lnTo>
                  <a:lnTo>
                    <a:pt x="773379" y="386334"/>
                  </a:lnTo>
                  <a:lnTo>
                    <a:pt x="766889" y="368782"/>
                  </a:lnTo>
                  <a:lnTo>
                    <a:pt x="766889" y="483400"/>
                  </a:lnTo>
                  <a:lnTo>
                    <a:pt x="701205" y="483400"/>
                  </a:lnTo>
                  <a:lnTo>
                    <a:pt x="734377" y="386334"/>
                  </a:lnTo>
                  <a:lnTo>
                    <a:pt x="766889" y="483400"/>
                  </a:lnTo>
                  <a:lnTo>
                    <a:pt x="766889" y="368782"/>
                  </a:lnTo>
                  <a:lnTo>
                    <a:pt x="755942" y="339153"/>
                  </a:lnTo>
                  <a:lnTo>
                    <a:pt x="712812" y="339153"/>
                  </a:lnTo>
                  <a:lnTo>
                    <a:pt x="626237" y="573430"/>
                  </a:lnTo>
                  <a:lnTo>
                    <a:pt x="669353" y="573430"/>
                  </a:lnTo>
                  <a:lnTo>
                    <a:pt x="688606" y="520890"/>
                  </a:lnTo>
                  <a:lnTo>
                    <a:pt x="779500" y="520890"/>
                  </a:lnTo>
                  <a:lnTo>
                    <a:pt x="798741" y="573430"/>
                  </a:lnTo>
                  <a:lnTo>
                    <a:pt x="842530" y="573430"/>
                  </a:lnTo>
                  <a:close/>
                </a:path>
                <a:path w="1247775" h="577850">
                  <a:moveTo>
                    <a:pt x="1247165" y="0"/>
                  </a:moveTo>
                  <a:lnTo>
                    <a:pt x="0" y="0"/>
                  </a:lnTo>
                  <a:lnTo>
                    <a:pt x="0" y="20002"/>
                  </a:lnTo>
                  <a:lnTo>
                    <a:pt x="1247165" y="20002"/>
                  </a:lnTo>
                  <a:lnTo>
                    <a:pt x="12471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26277" y="8598056"/>
              <a:ext cx="187769" cy="23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9212" y="8594049"/>
              <a:ext cx="235534" cy="2423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32194" y="8598060"/>
              <a:ext cx="184442" cy="2342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26289" y="8910698"/>
              <a:ext cx="165201" cy="2342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994" y="8906679"/>
              <a:ext cx="235534" cy="2423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87414" y="8906681"/>
              <a:ext cx="154914" cy="2423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73850" y="8906679"/>
              <a:ext cx="212966" cy="2423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10070" y="8906679"/>
              <a:ext cx="235534" cy="2423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25527" y="8063560"/>
              <a:ext cx="125285" cy="1373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1643" y="8063547"/>
              <a:ext cx="95313" cy="1397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2636" y="8061211"/>
              <a:ext cx="86753" cy="14204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32258" y="8063560"/>
              <a:ext cx="73926" cy="1373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35343" y="8061198"/>
              <a:ext cx="133451" cy="14206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5528" y="9218892"/>
              <a:ext cx="644525" cy="93345"/>
            </a:xfrm>
            <a:custGeom>
              <a:avLst/>
              <a:gdLst/>
              <a:ahLst/>
              <a:cxnLst/>
              <a:rect l="l" t="t" r="r" b="b"/>
              <a:pathLst>
                <a:path w="644525" h="93345">
                  <a:moveTo>
                    <a:pt x="77368" y="1917"/>
                  </a:moveTo>
                  <a:lnTo>
                    <a:pt x="60693" y="1917"/>
                  </a:lnTo>
                  <a:lnTo>
                    <a:pt x="38557" y="71031"/>
                  </a:lnTo>
                  <a:lnTo>
                    <a:pt x="16560" y="1917"/>
                  </a:lnTo>
                  <a:lnTo>
                    <a:pt x="0" y="1917"/>
                  </a:lnTo>
                  <a:lnTo>
                    <a:pt x="30086" y="91186"/>
                  </a:lnTo>
                  <a:lnTo>
                    <a:pt x="47028" y="91186"/>
                  </a:lnTo>
                  <a:lnTo>
                    <a:pt x="77368" y="1917"/>
                  </a:lnTo>
                  <a:close/>
                </a:path>
                <a:path w="644525" h="93345">
                  <a:moveTo>
                    <a:pt x="148818" y="27432"/>
                  </a:moveTo>
                  <a:lnTo>
                    <a:pt x="135915" y="27432"/>
                  </a:lnTo>
                  <a:lnTo>
                    <a:pt x="135661" y="28409"/>
                  </a:lnTo>
                  <a:lnTo>
                    <a:pt x="135661" y="59309"/>
                  </a:lnTo>
                  <a:lnTo>
                    <a:pt x="134264" y="67208"/>
                  </a:lnTo>
                  <a:lnTo>
                    <a:pt x="130390" y="73507"/>
                  </a:lnTo>
                  <a:lnTo>
                    <a:pt x="124510" y="77685"/>
                  </a:lnTo>
                  <a:lnTo>
                    <a:pt x="117081" y="79197"/>
                  </a:lnTo>
                  <a:lnTo>
                    <a:pt x="109562" y="77685"/>
                  </a:lnTo>
                  <a:lnTo>
                    <a:pt x="103632" y="73507"/>
                  </a:lnTo>
                  <a:lnTo>
                    <a:pt x="99745" y="67208"/>
                  </a:lnTo>
                  <a:lnTo>
                    <a:pt x="98361" y="59309"/>
                  </a:lnTo>
                  <a:lnTo>
                    <a:pt x="99745" y="51409"/>
                  </a:lnTo>
                  <a:lnTo>
                    <a:pt x="103632" y="45110"/>
                  </a:lnTo>
                  <a:lnTo>
                    <a:pt x="109562" y="40932"/>
                  </a:lnTo>
                  <a:lnTo>
                    <a:pt x="117081" y="39420"/>
                  </a:lnTo>
                  <a:lnTo>
                    <a:pt x="124510" y="40932"/>
                  </a:lnTo>
                  <a:lnTo>
                    <a:pt x="130390" y="45110"/>
                  </a:lnTo>
                  <a:lnTo>
                    <a:pt x="134264" y="51409"/>
                  </a:lnTo>
                  <a:lnTo>
                    <a:pt x="135661" y="59309"/>
                  </a:lnTo>
                  <a:lnTo>
                    <a:pt x="135661" y="28409"/>
                  </a:lnTo>
                  <a:lnTo>
                    <a:pt x="134150" y="34188"/>
                  </a:lnTo>
                  <a:lnTo>
                    <a:pt x="130352" y="29464"/>
                  </a:lnTo>
                  <a:lnTo>
                    <a:pt x="122758" y="25895"/>
                  </a:lnTo>
                  <a:lnTo>
                    <a:pt x="114554" y="25895"/>
                  </a:lnTo>
                  <a:lnTo>
                    <a:pt x="101968" y="28498"/>
                  </a:lnTo>
                  <a:lnTo>
                    <a:pt x="92036" y="35623"/>
                  </a:lnTo>
                  <a:lnTo>
                    <a:pt x="85534" y="46228"/>
                  </a:lnTo>
                  <a:lnTo>
                    <a:pt x="83197" y="59309"/>
                  </a:lnTo>
                  <a:lnTo>
                    <a:pt x="85534" y="72377"/>
                  </a:lnTo>
                  <a:lnTo>
                    <a:pt x="92036" y="82994"/>
                  </a:lnTo>
                  <a:lnTo>
                    <a:pt x="101968" y="90119"/>
                  </a:lnTo>
                  <a:lnTo>
                    <a:pt x="114554" y="92722"/>
                  </a:lnTo>
                  <a:lnTo>
                    <a:pt x="122758" y="92722"/>
                  </a:lnTo>
                  <a:lnTo>
                    <a:pt x="130606" y="89154"/>
                  </a:lnTo>
                  <a:lnTo>
                    <a:pt x="134150" y="84429"/>
                  </a:lnTo>
                  <a:lnTo>
                    <a:pt x="135915" y="91186"/>
                  </a:lnTo>
                  <a:lnTo>
                    <a:pt x="148818" y="91186"/>
                  </a:lnTo>
                  <a:lnTo>
                    <a:pt x="148818" y="84429"/>
                  </a:lnTo>
                  <a:lnTo>
                    <a:pt x="148818" y="79197"/>
                  </a:lnTo>
                  <a:lnTo>
                    <a:pt x="148818" y="39420"/>
                  </a:lnTo>
                  <a:lnTo>
                    <a:pt x="148818" y="34188"/>
                  </a:lnTo>
                  <a:lnTo>
                    <a:pt x="148818" y="27432"/>
                  </a:lnTo>
                  <a:close/>
                </a:path>
                <a:path w="644525" h="93345">
                  <a:moveTo>
                    <a:pt x="177634" y="0"/>
                  </a:moveTo>
                  <a:lnTo>
                    <a:pt x="162839" y="0"/>
                  </a:lnTo>
                  <a:lnTo>
                    <a:pt x="162839" y="91173"/>
                  </a:lnTo>
                  <a:lnTo>
                    <a:pt x="177634" y="91173"/>
                  </a:lnTo>
                  <a:lnTo>
                    <a:pt x="177634" y="0"/>
                  </a:lnTo>
                  <a:close/>
                </a:path>
                <a:path w="644525" h="93345">
                  <a:moveTo>
                    <a:pt x="258546" y="12"/>
                  </a:moveTo>
                  <a:lnTo>
                    <a:pt x="245402" y="12"/>
                  </a:lnTo>
                  <a:lnTo>
                    <a:pt x="245402" y="59309"/>
                  </a:lnTo>
                  <a:lnTo>
                    <a:pt x="244005" y="67208"/>
                  </a:lnTo>
                  <a:lnTo>
                    <a:pt x="240131" y="73507"/>
                  </a:lnTo>
                  <a:lnTo>
                    <a:pt x="234251" y="77685"/>
                  </a:lnTo>
                  <a:lnTo>
                    <a:pt x="226822" y="79197"/>
                  </a:lnTo>
                  <a:lnTo>
                    <a:pt x="219303" y="77685"/>
                  </a:lnTo>
                  <a:lnTo>
                    <a:pt x="213372" y="73507"/>
                  </a:lnTo>
                  <a:lnTo>
                    <a:pt x="209486" y="67208"/>
                  </a:lnTo>
                  <a:lnTo>
                    <a:pt x="208102" y="59309"/>
                  </a:lnTo>
                  <a:lnTo>
                    <a:pt x="209486" y="51409"/>
                  </a:lnTo>
                  <a:lnTo>
                    <a:pt x="213372" y="45110"/>
                  </a:lnTo>
                  <a:lnTo>
                    <a:pt x="219303" y="40932"/>
                  </a:lnTo>
                  <a:lnTo>
                    <a:pt x="226822" y="39420"/>
                  </a:lnTo>
                  <a:lnTo>
                    <a:pt x="234251" y="40932"/>
                  </a:lnTo>
                  <a:lnTo>
                    <a:pt x="240131" y="45110"/>
                  </a:lnTo>
                  <a:lnTo>
                    <a:pt x="244005" y="51409"/>
                  </a:lnTo>
                  <a:lnTo>
                    <a:pt x="245402" y="59309"/>
                  </a:lnTo>
                  <a:lnTo>
                    <a:pt x="245402" y="12"/>
                  </a:lnTo>
                  <a:lnTo>
                    <a:pt x="243763" y="12"/>
                  </a:lnTo>
                  <a:lnTo>
                    <a:pt x="243763" y="34188"/>
                  </a:lnTo>
                  <a:lnTo>
                    <a:pt x="240347" y="29845"/>
                  </a:lnTo>
                  <a:lnTo>
                    <a:pt x="233006" y="25895"/>
                  </a:lnTo>
                  <a:lnTo>
                    <a:pt x="224790" y="25895"/>
                  </a:lnTo>
                  <a:lnTo>
                    <a:pt x="211937" y="28498"/>
                  </a:lnTo>
                  <a:lnTo>
                    <a:pt x="201904" y="35623"/>
                  </a:lnTo>
                  <a:lnTo>
                    <a:pt x="195389" y="46228"/>
                  </a:lnTo>
                  <a:lnTo>
                    <a:pt x="193065" y="59309"/>
                  </a:lnTo>
                  <a:lnTo>
                    <a:pt x="195389" y="72377"/>
                  </a:lnTo>
                  <a:lnTo>
                    <a:pt x="201904" y="82994"/>
                  </a:lnTo>
                  <a:lnTo>
                    <a:pt x="211937" y="90119"/>
                  </a:lnTo>
                  <a:lnTo>
                    <a:pt x="224790" y="92722"/>
                  </a:lnTo>
                  <a:lnTo>
                    <a:pt x="233006" y="92722"/>
                  </a:lnTo>
                  <a:lnTo>
                    <a:pt x="240601" y="88773"/>
                  </a:lnTo>
                  <a:lnTo>
                    <a:pt x="244017" y="84429"/>
                  </a:lnTo>
                  <a:lnTo>
                    <a:pt x="245656" y="91186"/>
                  </a:lnTo>
                  <a:lnTo>
                    <a:pt x="258546" y="91186"/>
                  </a:lnTo>
                  <a:lnTo>
                    <a:pt x="258546" y="84429"/>
                  </a:lnTo>
                  <a:lnTo>
                    <a:pt x="258546" y="79197"/>
                  </a:lnTo>
                  <a:lnTo>
                    <a:pt x="258546" y="39420"/>
                  </a:lnTo>
                  <a:lnTo>
                    <a:pt x="258546" y="34188"/>
                  </a:lnTo>
                  <a:lnTo>
                    <a:pt x="258546" y="12"/>
                  </a:lnTo>
                  <a:close/>
                </a:path>
                <a:path w="644525" h="93345">
                  <a:moveTo>
                    <a:pt x="340728" y="59309"/>
                  </a:moveTo>
                  <a:lnTo>
                    <a:pt x="338213" y="46228"/>
                  </a:lnTo>
                  <a:lnTo>
                    <a:pt x="333730" y="39420"/>
                  </a:lnTo>
                  <a:lnTo>
                    <a:pt x="331241" y="35623"/>
                  </a:lnTo>
                  <a:lnTo>
                    <a:pt x="325551" y="31800"/>
                  </a:lnTo>
                  <a:lnTo>
                    <a:pt x="325551" y="59309"/>
                  </a:lnTo>
                  <a:lnTo>
                    <a:pt x="324205" y="67208"/>
                  </a:lnTo>
                  <a:lnTo>
                    <a:pt x="320471" y="73507"/>
                  </a:lnTo>
                  <a:lnTo>
                    <a:pt x="314706" y="77685"/>
                  </a:lnTo>
                  <a:lnTo>
                    <a:pt x="307340" y="79197"/>
                  </a:lnTo>
                  <a:lnTo>
                    <a:pt x="299897" y="77685"/>
                  </a:lnTo>
                  <a:lnTo>
                    <a:pt x="294157" y="73507"/>
                  </a:lnTo>
                  <a:lnTo>
                    <a:pt x="290449" y="67208"/>
                  </a:lnTo>
                  <a:lnTo>
                    <a:pt x="289140" y="59309"/>
                  </a:lnTo>
                  <a:lnTo>
                    <a:pt x="290449" y="51409"/>
                  </a:lnTo>
                  <a:lnTo>
                    <a:pt x="294157" y="45110"/>
                  </a:lnTo>
                  <a:lnTo>
                    <a:pt x="299897" y="40932"/>
                  </a:lnTo>
                  <a:lnTo>
                    <a:pt x="307340" y="39420"/>
                  </a:lnTo>
                  <a:lnTo>
                    <a:pt x="314706" y="40932"/>
                  </a:lnTo>
                  <a:lnTo>
                    <a:pt x="320471" y="45110"/>
                  </a:lnTo>
                  <a:lnTo>
                    <a:pt x="324205" y="51409"/>
                  </a:lnTo>
                  <a:lnTo>
                    <a:pt x="325551" y="59309"/>
                  </a:lnTo>
                  <a:lnTo>
                    <a:pt x="325551" y="31800"/>
                  </a:lnTo>
                  <a:lnTo>
                    <a:pt x="320662" y="28498"/>
                  </a:lnTo>
                  <a:lnTo>
                    <a:pt x="307340" y="25895"/>
                  </a:lnTo>
                  <a:lnTo>
                    <a:pt x="294017" y="28498"/>
                  </a:lnTo>
                  <a:lnTo>
                    <a:pt x="283438" y="35623"/>
                  </a:lnTo>
                  <a:lnTo>
                    <a:pt x="276466" y="46228"/>
                  </a:lnTo>
                  <a:lnTo>
                    <a:pt x="273964" y="59309"/>
                  </a:lnTo>
                  <a:lnTo>
                    <a:pt x="276466" y="72377"/>
                  </a:lnTo>
                  <a:lnTo>
                    <a:pt x="283438" y="82994"/>
                  </a:lnTo>
                  <a:lnTo>
                    <a:pt x="294017" y="90119"/>
                  </a:lnTo>
                  <a:lnTo>
                    <a:pt x="307340" y="92722"/>
                  </a:lnTo>
                  <a:lnTo>
                    <a:pt x="320662" y="90119"/>
                  </a:lnTo>
                  <a:lnTo>
                    <a:pt x="331241" y="82994"/>
                  </a:lnTo>
                  <a:lnTo>
                    <a:pt x="333730" y="79197"/>
                  </a:lnTo>
                  <a:lnTo>
                    <a:pt x="338213" y="72377"/>
                  </a:lnTo>
                  <a:lnTo>
                    <a:pt x="340728" y="59309"/>
                  </a:lnTo>
                  <a:close/>
                </a:path>
                <a:path w="644525" h="93345">
                  <a:moveTo>
                    <a:pt x="412292" y="44005"/>
                  </a:moveTo>
                  <a:lnTo>
                    <a:pt x="408165" y="36601"/>
                  </a:lnTo>
                  <a:lnTo>
                    <a:pt x="401929" y="30886"/>
                  </a:lnTo>
                  <a:lnTo>
                    <a:pt x="393623" y="27203"/>
                  </a:lnTo>
                  <a:lnTo>
                    <a:pt x="383324" y="25895"/>
                  </a:lnTo>
                  <a:lnTo>
                    <a:pt x="370370" y="28511"/>
                  </a:lnTo>
                  <a:lnTo>
                    <a:pt x="360260" y="35661"/>
                  </a:lnTo>
                  <a:lnTo>
                    <a:pt x="353682" y="46291"/>
                  </a:lnTo>
                  <a:lnTo>
                    <a:pt x="351345" y="59309"/>
                  </a:lnTo>
                  <a:lnTo>
                    <a:pt x="353682" y="72326"/>
                  </a:lnTo>
                  <a:lnTo>
                    <a:pt x="360260" y="82943"/>
                  </a:lnTo>
                  <a:lnTo>
                    <a:pt x="370370" y="90106"/>
                  </a:lnTo>
                  <a:lnTo>
                    <a:pt x="383324" y="92722"/>
                  </a:lnTo>
                  <a:lnTo>
                    <a:pt x="393979" y="91262"/>
                  </a:lnTo>
                  <a:lnTo>
                    <a:pt x="396227" y="75247"/>
                  </a:lnTo>
                  <a:lnTo>
                    <a:pt x="391680" y="79197"/>
                  </a:lnTo>
                  <a:lnTo>
                    <a:pt x="383324" y="79197"/>
                  </a:lnTo>
                  <a:lnTo>
                    <a:pt x="376212" y="77685"/>
                  </a:lnTo>
                  <a:lnTo>
                    <a:pt x="370941" y="73507"/>
                  </a:lnTo>
                  <a:lnTo>
                    <a:pt x="367652" y="67208"/>
                  </a:lnTo>
                  <a:lnTo>
                    <a:pt x="366522" y="59309"/>
                  </a:lnTo>
                  <a:lnTo>
                    <a:pt x="367665" y="51409"/>
                  </a:lnTo>
                  <a:lnTo>
                    <a:pt x="370979" y="45110"/>
                  </a:lnTo>
                  <a:lnTo>
                    <a:pt x="376262" y="40932"/>
                  </a:lnTo>
                  <a:lnTo>
                    <a:pt x="383324" y="39420"/>
                  </a:lnTo>
                  <a:lnTo>
                    <a:pt x="391807" y="39420"/>
                  </a:lnTo>
                  <a:lnTo>
                    <a:pt x="396100" y="43497"/>
                  </a:lnTo>
                  <a:lnTo>
                    <a:pt x="398881" y="49618"/>
                  </a:lnTo>
                  <a:lnTo>
                    <a:pt x="412292" y="44005"/>
                  </a:lnTo>
                  <a:close/>
                </a:path>
                <a:path w="644525" h="93345">
                  <a:moveTo>
                    <a:pt x="483095" y="44005"/>
                  </a:moveTo>
                  <a:lnTo>
                    <a:pt x="478967" y="36601"/>
                  </a:lnTo>
                  <a:lnTo>
                    <a:pt x="472732" y="30886"/>
                  </a:lnTo>
                  <a:lnTo>
                    <a:pt x="464426" y="27203"/>
                  </a:lnTo>
                  <a:lnTo>
                    <a:pt x="454126" y="25895"/>
                  </a:lnTo>
                  <a:lnTo>
                    <a:pt x="441172" y="28511"/>
                  </a:lnTo>
                  <a:lnTo>
                    <a:pt x="431063" y="35661"/>
                  </a:lnTo>
                  <a:lnTo>
                    <a:pt x="424484" y="46291"/>
                  </a:lnTo>
                  <a:lnTo>
                    <a:pt x="422148" y="59309"/>
                  </a:lnTo>
                  <a:lnTo>
                    <a:pt x="424484" y="72326"/>
                  </a:lnTo>
                  <a:lnTo>
                    <a:pt x="431063" y="82943"/>
                  </a:lnTo>
                  <a:lnTo>
                    <a:pt x="441172" y="90106"/>
                  </a:lnTo>
                  <a:lnTo>
                    <a:pt x="454126" y="92722"/>
                  </a:lnTo>
                  <a:lnTo>
                    <a:pt x="464781" y="91262"/>
                  </a:lnTo>
                  <a:lnTo>
                    <a:pt x="467029" y="75247"/>
                  </a:lnTo>
                  <a:lnTo>
                    <a:pt x="462483" y="79197"/>
                  </a:lnTo>
                  <a:lnTo>
                    <a:pt x="454126" y="79197"/>
                  </a:lnTo>
                  <a:lnTo>
                    <a:pt x="447014" y="77685"/>
                  </a:lnTo>
                  <a:lnTo>
                    <a:pt x="441744" y="73507"/>
                  </a:lnTo>
                  <a:lnTo>
                    <a:pt x="438454" y="67208"/>
                  </a:lnTo>
                  <a:lnTo>
                    <a:pt x="437324" y="59309"/>
                  </a:lnTo>
                  <a:lnTo>
                    <a:pt x="438467" y="51409"/>
                  </a:lnTo>
                  <a:lnTo>
                    <a:pt x="441782" y="45110"/>
                  </a:lnTo>
                  <a:lnTo>
                    <a:pt x="447065" y="40932"/>
                  </a:lnTo>
                  <a:lnTo>
                    <a:pt x="454126" y="39420"/>
                  </a:lnTo>
                  <a:lnTo>
                    <a:pt x="462610" y="39420"/>
                  </a:lnTo>
                  <a:lnTo>
                    <a:pt x="466902" y="43497"/>
                  </a:lnTo>
                  <a:lnTo>
                    <a:pt x="469684" y="49618"/>
                  </a:lnTo>
                  <a:lnTo>
                    <a:pt x="483095" y="44005"/>
                  </a:lnTo>
                  <a:close/>
                </a:path>
                <a:path w="644525" h="93345">
                  <a:moveTo>
                    <a:pt x="559714" y="59309"/>
                  </a:moveTo>
                  <a:lnTo>
                    <a:pt x="557199" y="46228"/>
                  </a:lnTo>
                  <a:lnTo>
                    <a:pt x="552716" y="39420"/>
                  </a:lnTo>
                  <a:lnTo>
                    <a:pt x="550227" y="35623"/>
                  </a:lnTo>
                  <a:lnTo>
                    <a:pt x="544537" y="31800"/>
                  </a:lnTo>
                  <a:lnTo>
                    <a:pt x="544537" y="59309"/>
                  </a:lnTo>
                  <a:lnTo>
                    <a:pt x="543191" y="67208"/>
                  </a:lnTo>
                  <a:lnTo>
                    <a:pt x="539457" y="73507"/>
                  </a:lnTo>
                  <a:lnTo>
                    <a:pt x="533692" y="77685"/>
                  </a:lnTo>
                  <a:lnTo>
                    <a:pt x="526326" y="79197"/>
                  </a:lnTo>
                  <a:lnTo>
                    <a:pt x="518883" y="77685"/>
                  </a:lnTo>
                  <a:lnTo>
                    <a:pt x="513143" y="73507"/>
                  </a:lnTo>
                  <a:lnTo>
                    <a:pt x="509435" y="67208"/>
                  </a:lnTo>
                  <a:lnTo>
                    <a:pt x="508127" y="59309"/>
                  </a:lnTo>
                  <a:lnTo>
                    <a:pt x="509435" y="51409"/>
                  </a:lnTo>
                  <a:lnTo>
                    <a:pt x="513143" y="45110"/>
                  </a:lnTo>
                  <a:lnTo>
                    <a:pt x="518883" y="40932"/>
                  </a:lnTo>
                  <a:lnTo>
                    <a:pt x="526326" y="39420"/>
                  </a:lnTo>
                  <a:lnTo>
                    <a:pt x="533692" y="40932"/>
                  </a:lnTo>
                  <a:lnTo>
                    <a:pt x="539457" y="45110"/>
                  </a:lnTo>
                  <a:lnTo>
                    <a:pt x="543191" y="51409"/>
                  </a:lnTo>
                  <a:lnTo>
                    <a:pt x="544537" y="59309"/>
                  </a:lnTo>
                  <a:lnTo>
                    <a:pt x="544537" y="31800"/>
                  </a:lnTo>
                  <a:lnTo>
                    <a:pt x="539648" y="28498"/>
                  </a:lnTo>
                  <a:lnTo>
                    <a:pt x="526326" y="25895"/>
                  </a:lnTo>
                  <a:lnTo>
                    <a:pt x="513003" y="28498"/>
                  </a:lnTo>
                  <a:lnTo>
                    <a:pt x="502424" y="35623"/>
                  </a:lnTo>
                  <a:lnTo>
                    <a:pt x="495452" y="46228"/>
                  </a:lnTo>
                  <a:lnTo>
                    <a:pt x="492950" y="59309"/>
                  </a:lnTo>
                  <a:lnTo>
                    <a:pt x="495452" y="72377"/>
                  </a:lnTo>
                  <a:lnTo>
                    <a:pt x="502424" y="82994"/>
                  </a:lnTo>
                  <a:lnTo>
                    <a:pt x="513003" y="90119"/>
                  </a:lnTo>
                  <a:lnTo>
                    <a:pt x="526326" y="92722"/>
                  </a:lnTo>
                  <a:lnTo>
                    <a:pt x="539648" y="90119"/>
                  </a:lnTo>
                  <a:lnTo>
                    <a:pt x="550227" y="82994"/>
                  </a:lnTo>
                  <a:lnTo>
                    <a:pt x="552716" y="79197"/>
                  </a:lnTo>
                  <a:lnTo>
                    <a:pt x="557199" y="72377"/>
                  </a:lnTo>
                  <a:lnTo>
                    <a:pt x="559714" y="59309"/>
                  </a:lnTo>
                  <a:close/>
                </a:path>
                <a:path w="644525" h="93345">
                  <a:moveTo>
                    <a:pt x="644029" y="51523"/>
                  </a:moveTo>
                  <a:lnTo>
                    <a:pt x="606094" y="51523"/>
                  </a:lnTo>
                  <a:lnTo>
                    <a:pt x="606094" y="66078"/>
                  </a:lnTo>
                  <a:lnTo>
                    <a:pt x="644029" y="66078"/>
                  </a:lnTo>
                  <a:lnTo>
                    <a:pt x="644029" y="5152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12166" y="9220802"/>
              <a:ext cx="207213" cy="908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38594" y="9244779"/>
              <a:ext cx="137807" cy="668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83514" y="7274649"/>
              <a:ext cx="561340" cy="566420"/>
            </a:xfrm>
            <a:custGeom>
              <a:avLst/>
              <a:gdLst/>
              <a:ahLst/>
              <a:cxnLst/>
              <a:rect l="l" t="t" r="r" b="b"/>
              <a:pathLst>
                <a:path w="561340" h="566420">
                  <a:moveTo>
                    <a:pt x="561327" y="0"/>
                  </a:moveTo>
                  <a:lnTo>
                    <a:pt x="0" y="0"/>
                  </a:lnTo>
                  <a:lnTo>
                    <a:pt x="0" y="44869"/>
                  </a:lnTo>
                  <a:lnTo>
                    <a:pt x="4184" y="93725"/>
                  </a:lnTo>
                  <a:lnTo>
                    <a:pt x="16265" y="139871"/>
                  </a:lnTo>
                  <a:lnTo>
                    <a:pt x="35533" y="182599"/>
                  </a:lnTo>
                  <a:lnTo>
                    <a:pt x="61276" y="221197"/>
                  </a:lnTo>
                  <a:lnTo>
                    <a:pt x="92784" y="254958"/>
                  </a:lnTo>
                  <a:lnTo>
                    <a:pt x="129349" y="283171"/>
                  </a:lnTo>
                  <a:lnTo>
                    <a:pt x="92784" y="311390"/>
                  </a:lnTo>
                  <a:lnTo>
                    <a:pt x="61276" y="345154"/>
                  </a:lnTo>
                  <a:lnTo>
                    <a:pt x="35533" y="383754"/>
                  </a:lnTo>
                  <a:lnTo>
                    <a:pt x="16265" y="426480"/>
                  </a:lnTo>
                  <a:lnTo>
                    <a:pt x="4184" y="472623"/>
                  </a:lnTo>
                  <a:lnTo>
                    <a:pt x="0" y="521474"/>
                  </a:lnTo>
                  <a:lnTo>
                    <a:pt x="0" y="566343"/>
                  </a:lnTo>
                  <a:lnTo>
                    <a:pt x="561327" y="566343"/>
                  </a:lnTo>
                  <a:lnTo>
                    <a:pt x="561327" y="521474"/>
                  </a:lnTo>
                  <a:lnTo>
                    <a:pt x="557484" y="476618"/>
                  </a:lnTo>
                  <a:lnTo>
                    <a:pt x="94145" y="476618"/>
                  </a:lnTo>
                  <a:lnTo>
                    <a:pt x="112587" y="428486"/>
                  </a:lnTo>
                  <a:lnTo>
                    <a:pt x="142450" y="387554"/>
                  </a:lnTo>
                  <a:lnTo>
                    <a:pt x="181743" y="355830"/>
                  </a:lnTo>
                  <a:lnTo>
                    <a:pt x="228479" y="335323"/>
                  </a:lnTo>
                  <a:lnTo>
                    <a:pt x="280669" y="328041"/>
                  </a:lnTo>
                  <a:lnTo>
                    <a:pt x="484080" y="328041"/>
                  </a:lnTo>
                  <a:lnTo>
                    <a:pt x="468542" y="311390"/>
                  </a:lnTo>
                  <a:lnTo>
                    <a:pt x="431977" y="283171"/>
                  </a:lnTo>
                  <a:lnTo>
                    <a:pt x="468542" y="254958"/>
                  </a:lnTo>
                  <a:lnTo>
                    <a:pt x="484087" y="238302"/>
                  </a:lnTo>
                  <a:lnTo>
                    <a:pt x="280669" y="238302"/>
                  </a:lnTo>
                  <a:lnTo>
                    <a:pt x="228479" y="231020"/>
                  </a:lnTo>
                  <a:lnTo>
                    <a:pt x="181743" y="210513"/>
                  </a:lnTo>
                  <a:lnTo>
                    <a:pt x="142450" y="178791"/>
                  </a:lnTo>
                  <a:lnTo>
                    <a:pt x="112587" y="137863"/>
                  </a:lnTo>
                  <a:lnTo>
                    <a:pt x="94145" y="89738"/>
                  </a:lnTo>
                  <a:lnTo>
                    <a:pt x="557483" y="89738"/>
                  </a:lnTo>
                  <a:lnTo>
                    <a:pt x="561327" y="44869"/>
                  </a:lnTo>
                  <a:lnTo>
                    <a:pt x="561327" y="0"/>
                  </a:lnTo>
                  <a:close/>
                </a:path>
                <a:path w="561340" h="566420">
                  <a:moveTo>
                    <a:pt x="484080" y="328041"/>
                  </a:moveTo>
                  <a:lnTo>
                    <a:pt x="280669" y="328041"/>
                  </a:lnTo>
                  <a:lnTo>
                    <a:pt x="332855" y="335323"/>
                  </a:lnTo>
                  <a:lnTo>
                    <a:pt x="379589" y="355830"/>
                  </a:lnTo>
                  <a:lnTo>
                    <a:pt x="418883" y="387554"/>
                  </a:lnTo>
                  <a:lnTo>
                    <a:pt x="448744" y="428486"/>
                  </a:lnTo>
                  <a:lnTo>
                    <a:pt x="467182" y="476618"/>
                  </a:lnTo>
                  <a:lnTo>
                    <a:pt x="557484" y="476618"/>
                  </a:lnTo>
                  <a:lnTo>
                    <a:pt x="557142" y="472623"/>
                  </a:lnTo>
                  <a:lnTo>
                    <a:pt x="545061" y="426480"/>
                  </a:lnTo>
                  <a:lnTo>
                    <a:pt x="525794" y="383754"/>
                  </a:lnTo>
                  <a:lnTo>
                    <a:pt x="500051" y="345154"/>
                  </a:lnTo>
                  <a:lnTo>
                    <a:pt x="484080" y="328041"/>
                  </a:lnTo>
                  <a:close/>
                </a:path>
                <a:path w="561340" h="566420">
                  <a:moveTo>
                    <a:pt x="557483" y="89738"/>
                  </a:moveTo>
                  <a:lnTo>
                    <a:pt x="467182" y="89738"/>
                  </a:lnTo>
                  <a:lnTo>
                    <a:pt x="448744" y="137863"/>
                  </a:lnTo>
                  <a:lnTo>
                    <a:pt x="418883" y="178791"/>
                  </a:lnTo>
                  <a:lnTo>
                    <a:pt x="379589" y="210513"/>
                  </a:lnTo>
                  <a:lnTo>
                    <a:pt x="332855" y="231020"/>
                  </a:lnTo>
                  <a:lnTo>
                    <a:pt x="280669" y="238302"/>
                  </a:lnTo>
                  <a:lnTo>
                    <a:pt x="484087" y="238302"/>
                  </a:lnTo>
                  <a:lnTo>
                    <a:pt x="500051" y="221197"/>
                  </a:lnTo>
                  <a:lnTo>
                    <a:pt x="525794" y="182599"/>
                  </a:lnTo>
                  <a:lnTo>
                    <a:pt x="545061" y="139871"/>
                  </a:lnTo>
                  <a:lnTo>
                    <a:pt x="557142" y="93725"/>
                  </a:lnTo>
                  <a:lnTo>
                    <a:pt x="557483" y="89738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86016" y="6593700"/>
              <a:ext cx="556895" cy="561340"/>
            </a:xfrm>
            <a:custGeom>
              <a:avLst/>
              <a:gdLst/>
              <a:ahLst/>
              <a:cxnLst/>
              <a:rect l="l" t="t" r="r" b="b"/>
              <a:pathLst>
                <a:path w="556895" h="561340">
                  <a:moveTo>
                    <a:pt x="278155" y="0"/>
                  </a:moveTo>
                  <a:lnTo>
                    <a:pt x="233096" y="3680"/>
                  </a:lnTo>
                  <a:lnTo>
                    <a:pt x="190330" y="14332"/>
                  </a:lnTo>
                  <a:lnTo>
                    <a:pt x="150434" y="31373"/>
                  </a:lnTo>
                  <a:lnTo>
                    <a:pt x="113985" y="54222"/>
                  </a:lnTo>
                  <a:lnTo>
                    <a:pt x="81560" y="82295"/>
                  </a:lnTo>
                  <a:lnTo>
                    <a:pt x="53737" y="115011"/>
                  </a:lnTo>
                  <a:lnTo>
                    <a:pt x="31093" y="151786"/>
                  </a:lnTo>
                  <a:lnTo>
                    <a:pt x="14203" y="192038"/>
                  </a:lnTo>
                  <a:lnTo>
                    <a:pt x="3647" y="235185"/>
                  </a:lnTo>
                  <a:lnTo>
                    <a:pt x="0" y="280644"/>
                  </a:lnTo>
                  <a:lnTo>
                    <a:pt x="3647" y="326110"/>
                  </a:lnTo>
                  <a:lnTo>
                    <a:pt x="14203" y="369261"/>
                  </a:lnTo>
                  <a:lnTo>
                    <a:pt x="31093" y="409516"/>
                  </a:lnTo>
                  <a:lnTo>
                    <a:pt x="53737" y="446293"/>
                  </a:lnTo>
                  <a:lnTo>
                    <a:pt x="81560" y="479009"/>
                  </a:lnTo>
                  <a:lnTo>
                    <a:pt x="113985" y="507082"/>
                  </a:lnTo>
                  <a:lnTo>
                    <a:pt x="150434" y="529929"/>
                  </a:lnTo>
                  <a:lnTo>
                    <a:pt x="190330" y="546970"/>
                  </a:lnTo>
                  <a:lnTo>
                    <a:pt x="233096" y="557622"/>
                  </a:lnTo>
                  <a:lnTo>
                    <a:pt x="278155" y="561301"/>
                  </a:lnTo>
                  <a:lnTo>
                    <a:pt x="323214" y="557622"/>
                  </a:lnTo>
                  <a:lnTo>
                    <a:pt x="365980" y="546970"/>
                  </a:lnTo>
                  <a:lnTo>
                    <a:pt x="405876" y="529929"/>
                  </a:lnTo>
                  <a:lnTo>
                    <a:pt x="442325" y="507082"/>
                  </a:lnTo>
                  <a:lnTo>
                    <a:pt x="474749" y="479009"/>
                  </a:lnTo>
                  <a:lnTo>
                    <a:pt x="480390" y="472376"/>
                  </a:lnTo>
                  <a:lnTo>
                    <a:pt x="278155" y="472376"/>
                  </a:lnTo>
                  <a:lnTo>
                    <a:pt x="234639" y="467304"/>
                  </a:lnTo>
                  <a:lnTo>
                    <a:pt x="194664" y="452860"/>
                  </a:lnTo>
                  <a:lnTo>
                    <a:pt x="159380" y="430203"/>
                  </a:lnTo>
                  <a:lnTo>
                    <a:pt x="129935" y="400494"/>
                  </a:lnTo>
                  <a:lnTo>
                    <a:pt x="107481" y="364892"/>
                  </a:lnTo>
                  <a:lnTo>
                    <a:pt x="93165" y="324555"/>
                  </a:lnTo>
                  <a:lnTo>
                    <a:pt x="88138" y="280644"/>
                  </a:lnTo>
                  <a:lnTo>
                    <a:pt x="93165" y="236742"/>
                  </a:lnTo>
                  <a:lnTo>
                    <a:pt x="107481" y="196413"/>
                  </a:lnTo>
                  <a:lnTo>
                    <a:pt x="129935" y="160815"/>
                  </a:lnTo>
                  <a:lnTo>
                    <a:pt x="159380" y="131108"/>
                  </a:lnTo>
                  <a:lnTo>
                    <a:pt x="194664" y="108453"/>
                  </a:lnTo>
                  <a:lnTo>
                    <a:pt x="234639" y="94010"/>
                  </a:lnTo>
                  <a:lnTo>
                    <a:pt x="278155" y="88938"/>
                  </a:lnTo>
                  <a:lnTo>
                    <a:pt x="480398" y="88938"/>
                  </a:lnTo>
                  <a:lnTo>
                    <a:pt x="474749" y="82295"/>
                  </a:lnTo>
                  <a:lnTo>
                    <a:pt x="442325" y="54222"/>
                  </a:lnTo>
                  <a:lnTo>
                    <a:pt x="405876" y="31373"/>
                  </a:lnTo>
                  <a:lnTo>
                    <a:pt x="365980" y="14332"/>
                  </a:lnTo>
                  <a:lnTo>
                    <a:pt x="323214" y="3680"/>
                  </a:lnTo>
                  <a:lnTo>
                    <a:pt x="278155" y="0"/>
                  </a:lnTo>
                  <a:close/>
                </a:path>
                <a:path w="556895" h="561340">
                  <a:moveTo>
                    <a:pt x="480398" y="88938"/>
                  </a:moveTo>
                  <a:lnTo>
                    <a:pt x="278155" y="88938"/>
                  </a:lnTo>
                  <a:lnTo>
                    <a:pt x="321671" y="94010"/>
                  </a:lnTo>
                  <a:lnTo>
                    <a:pt x="361646" y="108453"/>
                  </a:lnTo>
                  <a:lnTo>
                    <a:pt x="396930" y="131108"/>
                  </a:lnTo>
                  <a:lnTo>
                    <a:pt x="426374" y="160815"/>
                  </a:lnTo>
                  <a:lnTo>
                    <a:pt x="448829" y="196413"/>
                  </a:lnTo>
                  <a:lnTo>
                    <a:pt x="463145" y="236742"/>
                  </a:lnTo>
                  <a:lnTo>
                    <a:pt x="468172" y="280644"/>
                  </a:lnTo>
                  <a:lnTo>
                    <a:pt x="463145" y="324555"/>
                  </a:lnTo>
                  <a:lnTo>
                    <a:pt x="448829" y="364892"/>
                  </a:lnTo>
                  <a:lnTo>
                    <a:pt x="426374" y="400494"/>
                  </a:lnTo>
                  <a:lnTo>
                    <a:pt x="396930" y="430203"/>
                  </a:lnTo>
                  <a:lnTo>
                    <a:pt x="361646" y="452860"/>
                  </a:lnTo>
                  <a:lnTo>
                    <a:pt x="321671" y="467304"/>
                  </a:lnTo>
                  <a:lnTo>
                    <a:pt x="278155" y="472376"/>
                  </a:lnTo>
                  <a:lnTo>
                    <a:pt x="480390" y="472376"/>
                  </a:lnTo>
                  <a:lnTo>
                    <a:pt x="525217" y="409516"/>
                  </a:lnTo>
                  <a:lnTo>
                    <a:pt x="542106" y="369261"/>
                  </a:lnTo>
                  <a:lnTo>
                    <a:pt x="552663" y="326110"/>
                  </a:lnTo>
                  <a:lnTo>
                    <a:pt x="556310" y="280644"/>
                  </a:lnTo>
                  <a:lnTo>
                    <a:pt x="552663" y="235185"/>
                  </a:lnTo>
                  <a:lnTo>
                    <a:pt x="542106" y="192038"/>
                  </a:lnTo>
                  <a:lnTo>
                    <a:pt x="525217" y="151786"/>
                  </a:lnTo>
                  <a:lnTo>
                    <a:pt x="502572" y="115011"/>
                  </a:lnTo>
                  <a:lnTo>
                    <a:pt x="480398" y="88938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20130" y="6596608"/>
              <a:ext cx="564515" cy="577850"/>
            </a:xfrm>
            <a:custGeom>
              <a:avLst/>
              <a:gdLst/>
              <a:ahLst/>
              <a:cxnLst/>
              <a:rect l="l" t="t" r="r" b="b"/>
              <a:pathLst>
                <a:path w="564514" h="577850">
                  <a:moveTo>
                    <a:pt x="564146" y="480212"/>
                  </a:moveTo>
                  <a:lnTo>
                    <a:pt x="0" y="480212"/>
                  </a:lnTo>
                  <a:lnTo>
                    <a:pt x="0" y="577443"/>
                  </a:lnTo>
                  <a:lnTo>
                    <a:pt x="564146" y="577443"/>
                  </a:lnTo>
                  <a:lnTo>
                    <a:pt x="564146" y="480212"/>
                  </a:lnTo>
                  <a:close/>
                </a:path>
                <a:path w="564514" h="577850">
                  <a:moveTo>
                    <a:pt x="564146" y="360159"/>
                  </a:moveTo>
                  <a:lnTo>
                    <a:pt x="282803" y="0"/>
                  </a:lnTo>
                  <a:lnTo>
                    <a:pt x="1460" y="360159"/>
                  </a:lnTo>
                  <a:lnTo>
                    <a:pt x="73952" y="417791"/>
                  </a:lnTo>
                  <a:lnTo>
                    <a:pt x="282803" y="150431"/>
                  </a:lnTo>
                  <a:lnTo>
                    <a:pt x="491642" y="417791"/>
                  </a:lnTo>
                  <a:lnTo>
                    <a:pt x="564146" y="360159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20498" y="7273976"/>
              <a:ext cx="563880" cy="568960"/>
            </a:xfrm>
            <a:custGeom>
              <a:avLst/>
              <a:gdLst/>
              <a:ahLst/>
              <a:cxnLst/>
              <a:rect l="l" t="t" r="r" b="b"/>
              <a:pathLst>
                <a:path w="563879" h="568959">
                  <a:moveTo>
                    <a:pt x="563778" y="0"/>
                  </a:moveTo>
                  <a:lnTo>
                    <a:pt x="0" y="0"/>
                  </a:lnTo>
                  <a:lnTo>
                    <a:pt x="0" y="90170"/>
                  </a:lnTo>
                  <a:lnTo>
                    <a:pt x="0" y="478790"/>
                  </a:lnTo>
                  <a:lnTo>
                    <a:pt x="0" y="568960"/>
                  </a:lnTo>
                  <a:lnTo>
                    <a:pt x="563778" y="568960"/>
                  </a:lnTo>
                  <a:lnTo>
                    <a:pt x="563778" y="479259"/>
                  </a:lnTo>
                  <a:lnTo>
                    <a:pt x="563778" y="478790"/>
                  </a:lnTo>
                  <a:lnTo>
                    <a:pt x="563778" y="90678"/>
                  </a:lnTo>
                  <a:lnTo>
                    <a:pt x="474446" y="90678"/>
                  </a:lnTo>
                  <a:lnTo>
                    <a:pt x="474446" y="478790"/>
                  </a:lnTo>
                  <a:lnTo>
                    <a:pt x="89319" y="478790"/>
                  </a:lnTo>
                  <a:lnTo>
                    <a:pt x="89319" y="90170"/>
                  </a:lnTo>
                  <a:lnTo>
                    <a:pt x="563778" y="90170"/>
                  </a:lnTo>
                  <a:lnTo>
                    <a:pt x="563778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341" y="106948"/>
            <a:ext cx="7426325" cy="9544685"/>
            <a:chOff x="153341" y="106948"/>
            <a:chExt cx="7426325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593" y="1178993"/>
              <a:ext cx="0" cy="7821295"/>
            </a:xfrm>
            <a:custGeom>
              <a:avLst/>
              <a:gdLst/>
              <a:ahLst/>
              <a:cxnLst/>
              <a:rect l="l" t="t" r="r" b="b"/>
              <a:pathLst>
                <a:path h="7821295">
                  <a:moveTo>
                    <a:pt x="0" y="78210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0000" y="477418"/>
            <a:ext cx="797560" cy="459105"/>
            <a:chOff x="540000" y="477418"/>
            <a:chExt cx="797560" cy="459105"/>
          </a:xfrm>
        </p:grpSpPr>
        <p:sp>
          <p:nvSpPr>
            <p:cNvPr id="11" name="object 11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07298" y="424459"/>
            <a:ext cx="281686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u="none" spc="-465" dirty="0">
                <a:solidFill>
                  <a:srgbClr val="208942"/>
                </a:solidFill>
              </a:rPr>
              <a:t>Omaggio a</a:t>
            </a:r>
            <a:r>
              <a:rPr sz="3500" u="none" spc="-235" dirty="0">
                <a:solidFill>
                  <a:srgbClr val="208942"/>
                </a:solidFill>
              </a:rPr>
              <a:t> </a:t>
            </a:r>
            <a:r>
              <a:rPr sz="3500" u="none" spc="-385" dirty="0">
                <a:solidFill>
                  <a:srgbClr val="208942"/>
                </a:solidFill>
              </a:rPr>
              <a:t>Maria</a:t>
            </a:r>
            <a:endParaRPr sz="3500"/>
          </a:p>
        </p:txBody>
      </p:sp>
      <p:sp>
        <p:nvSpPr>
          <p:cNvPr id="19" name="object 19"/>
          <p:cNvSpPr txBox="1"/>
          <p:nvPr/>
        </p:nvSpPr>
        <p:spPr>
          <a:xfrm>
            <a:off x="2368981" y="1111542"/>
            <a:ext cx="4664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ell’attuale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ampia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sala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voltata,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ex-refettorio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oratorio,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allestita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68981" y="1295641"/>
            <a:ext cx="4664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l’esposizione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mariana,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primo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nucleo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risale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1914-18,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volere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P.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Al-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0468" y="959643"/>
            <a:ext cx="5062220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b="1" spc="-690" dirty="0">
                <a:solidFill>
                  <a:srgbClr val="208942"/>
                </a:solidFill>
                <a:latin typeface="Arial"/>
                <a:cs typeface="Arial"/>
              </a:rPr>
              <a:t>N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ì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145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zi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07290" y="1665007"/>
            <a:ext cx="1193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Pietro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Ceresa.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07290" y="1843925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Lo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spazio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suddiviso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quattro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sezioni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tematiche: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Iconografia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mariana,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Donazioni,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Devo-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7290" y="1937877"/>
            <a:ext cx="5026025" cy="6280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popolare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Liturgia.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5012055" algn="l"/>
              </a:tabLst>
            </a:pPr>
            <a:r>
              <a:rPr sz="1500" b="1" u="sng" spc="-5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Iconografia</a:t>
            </a:r>
            <a:r>
              <a:rPr sz="1500" b="1" u="sng" spc="-14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6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mariana	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7298" y="2551912"/>
            <a:ext cx="5026025" cy="20104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410"/>
              </a:lnSpc>
              <a:spcBef>
                <a:spcPts val="270"/>
              </a:spcBef>
            </a:pP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salone,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vengono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esposti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dipinti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sculture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spaziano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300" spc="-5" dirty="0">
                <a:solidFill>
                  <a:srgbClr val="231F20"/>
                </a:solidFill>
                <a:latin typeface="Times New Roman"/>
                <a:cs typeface="Times New Roman"/>
              </a:rPr>
              <a:t>xiii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300" spc="-10" dirty="0">
                <a:solidFill>
                  <a:srgbClr val="231F20"/>
                </a:solidFill>
                <a:latin typeface="Times New Roman"/>
                <a:cs typeface="Times New Roman"/>
              </a:rPr>
              <a:t>xix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sec.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testimoniano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graduale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differenziarsi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dell’iconografia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relativa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Vergine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seconda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contesti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culturali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provenienza.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collezione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offre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ulteriormente uno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spaccato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significativo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icone,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provenienti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tradizione pittorica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bizantina. 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tema 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‘Madonna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Bambino’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certamente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frequente.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affreschi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scuola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benedettina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Trecento, provenienti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dall’alta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Lombardia,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presentano una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lactans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una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assisa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trono.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Alcune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sculture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accentuano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‘regalità’</a:t>
            </a:r>
            <a:r>
              <a:rPr sz="1200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Vergine.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Tale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tema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evidenziato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dai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10"/>
              </a:lnSpc>
              <a:spcBef>
                <a:spcPts val="55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materiali pregiati.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scultura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alabastro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raffigura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Beata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Vergine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Immacolata,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sotto  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piedi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dragone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infernale,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altri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casi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viene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raffigurata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corona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capo.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65"/>
              </a:lnSpc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Sono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ricordare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alcune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tele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note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scuole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pittoriche: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tela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attribuita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Guido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Reni,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07341" y="4532629"/>
            <a:ext cx="213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seconda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Giandomenico</a:t>
            </a:r>
            <a:r>
              <a:rPr sz="1200" spc="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Tiepolo.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7331" y="4698847"/>
            <a:ext cx="5026025" cy="3994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8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icone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russe risalgono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quasi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tutte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secc. </a:t>
            </a:r>
            <a:r>
              <a:rPr sz="1300" spc="-20" dirty="0">
                <a:solidFill>
                  <a:srgbClr val="231F20"/>
                </a:solidFill>
                <a:latin typeface="Times New Roman"/>
                <a:cs typeface="Times New Roman"/>
              </a:rPr>
              <a:t>xvii-xix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Esse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loro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volta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fanno riferimento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prototipi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antichi, 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obbedienza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canoni iconografici 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plurisecolare</a:t>
            </a:r>
            <a:r>
              <a:rPr sz="1200" spc="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tradizione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7331" y="5055882"/>
            <a:ext cx="50260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bizantina.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Tra queste,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segnala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copia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‘Vergine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Kazan’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300" spc="-20" dirty="0">
                <a:solidFill>
                  <a:srgbClr val="231F20"/>
                </a:solidFill>
                <a:latin typeface="Times New Roman"/>
                <a:cs typeface="Times New Roman"/>
              </a:rPr>
              <a:t>xviii</a:t>
            </a:r>
            <a:r>
              <a:rPr sz="13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sec.)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bella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252" y="5145000"/>
            <a:ext cx="5026025" cy="64579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immagine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‘Maria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Aghiosoritissa’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300" spc="-25" dirty="0">
                <a:solidFill>
                  <a:srgbClr val="231F20"/>
                </a:solidFill>
                <a:latin typeface="Times New Roman"/>
                <a:cs typeface="Times New Roman"/>
              </a:rPr>
              <a:t>xix</a:t>
            </a:r>
            <a:r>
              <a:rPr sz="13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sec.)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Avvocata,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proveniente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Athos.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5012690" algn="l"/>
              </a:tabLst>
            </a:pP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Donazioni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7298" y="5789180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Vari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oggetti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mercato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antiquario,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accompagnati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spesso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lettere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dichiarazioni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uf-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7298" y="5968025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ficiali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conservate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archivio,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stati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offerti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museo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mariano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alcuni</a:t>
            </a:r>
            <a:r>
              <a:rPr sz="1200" spc="-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benefattori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7298" y="6146942"/>
            <a:ext cx="930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corso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degli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07298" y="6325860"/>
            <a:ext cx="5026025" cy="9239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Opera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estremamente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preziosa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crocifisso di </a:t>
            </a:r>
            <a:r>
              <a:rPr sz="1200" b="1" spc="-85" dirty="0">
                <a:solidFill>
                  <a:srgbClr val="231F20"/>
                </a:solidFill>
                <a:latin typeface="Times New Roman"/>
                <a:cs typeface="Times New Roman"/>
              </a:rPr>
              <a:t>puro </a:t>
            </a:r>
            <a:r>
              <a:rPr sz="12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avorio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presentato al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pubbli-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1985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all’Esposizione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Internazionale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Antiquariato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1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Firenze.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50"/>
              </a:lnSpc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Oggetto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curioso interesse storico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b="1" spc="-75" dirty="0">
                <a:solidFill>
                  <a:srgbClr val="231F20"/>
                </a:solidFill>
                <a:latin typeface="Times New Roman"/>
                <a:cs typeface="Times New Roman"/>
              </a:rPr>
              <a:t>tabacchiera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1" spc="-40" dirty="0">
                <a:solidFill>
                  <a:srgbClr val="231F20"/>
                </a:solidFill>
                <a:latin typeface="Times New Roman"/>
                <a:cs typeface="Times New Roman"/>
              </a:rPr>
              <a:t>Pio VII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pontefice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già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prigioniero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10"/>
              </a:lnSpc>
              <a:spcBef>
                <a:spcPts val="55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Fontainebleau,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liberazione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ingresso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Roma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(24 maggio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1814)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ricevette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tabacchiera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carceriere: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colonnello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Giovanni Sala.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Papa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07298" y="7220230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sua volta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offerto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propria al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colonnello,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quale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ordine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Napoleone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scortato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07298" y="7399148"/>
            <a:ext cx="5026025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5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viaggio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ritorno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Italia.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25"/>
              </a:lnSpc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L’oggetto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antico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copertina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piccolo evangeliario </a:t>
            </a:r>
            <a:r>
              <a:rPr sz="1200" b="1" spc="-3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b="1" spc="-85" dirty="0">
                <a:solidFill>
                  <a:srgbClr val="231F20"/>
                </a:solidFill>
                <a:latin typeface="Times New Roman"/>
                <a:cs typeface="Times New Roman"/>
              </a:rPr>
              <a:t>rame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area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longobarda,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07298" y="7744283"/>
            <a:ext cx="50260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forse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realizzata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nell’</a:t>
            </a:r>
            <a:r>
              <a:rPr sz="1300" spc="-45" dirty="0">
                <a:solidFill>
                  <a:srgbClr val="231F20"/>
                </a:solidFill>
                <a:latin typeface="Times New Roman"/>
                <a:cs typeface="Times New Roman"/>
              </a:rPr>
              <a:t>viii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sec.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Presenta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restauri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successivi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venne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battuta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all’asta presso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07283" y="7850596"/>
            <a:ext cx="5026025" cy="6280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Salle </a:t>
            </a:r>
            <a:r>
              <a:rPr sz="1200" i="1" spc="-140" dirty="0">
                <a:solidFill>
                  <a:srgbClr val="231F20"/>
                </a:solidFill>
                <a:latin typeface="Times New Roman"/>
                <a:cs typeface="Times New Roman"/>
              </a:rPr>
              <a:t>des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ventes Drouot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Parigi.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5012055" algn="l"/>
              </a:tabLst>
            </a:pP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Devozione</a:t>
            </a:r>
            <a:r>
              <a:rPr sz="1500" b="1" u="sng" spc="-14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popolare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07298" y="8477206"/>
            <a:ext cx="5026025" cy="3873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Vengono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esposti </a:t>
            </a:r>
            <a:r>
              <a:rPr sz="1200" b="1" spc="-30" dirty="0">
                <a:solidFill>
                  <a:srgbClr val="231F20"/>
                </a:solidFill>
                <a:latin typeface="Times New Roman"/>
                <a:cs typeface="Times New Roman"/>
              </a:rPr>
              <a:t>oggetti,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talvolta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molto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semplici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(stendardi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processionali,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cartoline,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mani-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festi,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medaglie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commemorative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devozionali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ex-voto,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ecc.)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significato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storico-simbolico,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07298" y="8834970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legati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feste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avvenimenti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Santuario.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Testimoniano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crescere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consolidarsi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0" y="762431"/>
            <a:ext cx="2063114" cy="8156575"/>
            <a:chOff x="0" y="762431"/>
            <a:chExt cx="2063114" cy="8156575"/>
          </a:xfrm>
        </p:grpSpPr>
        <p:sp>
          <p:nvSpPr>
            <p:cNvPr id="41" name="object 41"/>
            <p:cNvSpPr/>
            <p:nvPr/>
          </p:nvSpPr>
          <p:spPr>
            <a:xfrm>
              <a:off x="0" y="4905000"/>
              <a:ext cx="1840001" cy="11292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0001" y="2519997"/>
              <a:ext cx="1018489" cy="10134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3504" y="6156007"/>
              <a:ext cx="1572996" cy="11609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3499" y="7544510"/>
              <a:ext cx="1572996" cy="13744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4614" y="762431"/>
              <a:ext cx="1718233" cy="17745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36002" y="3527996"/>
              <a:ext cx="961783" cy="11645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7957" y="3308426"/>
              <a:ext cx="995248" cy="11645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27300" y="4532299"/>
            <a:ext cx="784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icone</a:t>
            </a:r>
            <a:r>
              <a:rPr sz="9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bizantine.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7300" y="6080264"/>
            <a:ext cx="1087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crocifisso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puro avorio.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300" y="7304302"/>
            <a:ext cx="10134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tabacchiera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Pio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VII.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7300" y="8872956"/>
            <a:ext cx="12547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copertina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dell’Evangeliario.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21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9050" y="177012"/>
            <a:ext cx="7598409" cy="8824595"/>
            <a:chOff x="-19050" y="177012"/>
            <a:chExt cx="7598409" cy="8824595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586" y="1151992"/>
              <a:ext cx="0" cy="7848600"/>
            </a:xfrm>
            <a:custGeom>
              <a:avLst/>
              <a:gdLst/>
              <a:ahLst/>
              <a:cxnLst/>
              <a:rect l="l" t="t" r="r" b="b"/>
              <a:pathLst>
                <a:path h="7848600">
                  <a:moveTo>
                    <a:pt x="0" y="784800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7300" y="1080909"/>
            <a:ext cx="5017135" cy="147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devozione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mariana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presso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Basilica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Valdocco.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20"/>
              </a:lnSpc>
              <a:spcBef>
                <a:spcPts val="55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Interessanti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rimangono gli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scritti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relativi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speciali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tempi ed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occasioni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d’indulgenza,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concessi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papa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Pio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IX.</a:t>
            </a:r>
            <a:endParaRPr sz="1200">
              <a:latin typeface="Times New Roman"/>
              <a:cs typeface="Times New Roman"/>
            </a:endParaRPr>
          </a:p>
          <a:p>
            <a:pPr marL="12700" marR="17780">
              <a:lnSpc>
                <a:spcPts val="1420"/>
              </a:lnSpc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Alcuni </a:t>
            </a:r>
            <a:r>
              <a:rPr sz="1200" b="1" spc="-80" dirty="0">
                <a:solidFill>
                  <a:srgbClr val="231F20"/>
                </a:solidFill>
                <a:latin typeface="Times New Roman"/>
                <a:cs typeface="Times New Roman"/>
              </a:rPr>
              <a:t>quadri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ex-voto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dimostrano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fede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coloro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sono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affidati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sicura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interces-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sione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Vergine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Maria,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quale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accompagna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protezione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momenti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volte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drammatici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vita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umana.</a:t>
            </a:r>
            <a:endParaRPr sz="1200">
              <a:latin typeface="Times New Roman"/>
              <a:cs typeface="Times New Roman"/>
            </a:endParaRPr>
          </a:p>
          <a:p>
            <a:pPr marL="12700" marR="436880">
              <a:lnSpc>
                <a:spcPts val="1420"/>
              </a:lnSpc>
              <a:spcBef>
                <a:spcPts val="6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Notevoli,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inoltre,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stendardi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processionali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: quelli esposti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pic-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cola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dell’abbondante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collezione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custodita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negli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archivi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museo.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Essi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veni-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7300" y="2525117"/>
            <a:ext cx="4623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vano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elevati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occasione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grandiosa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processione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annuale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24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maggio,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7300" y="2619565"/>
            <a:ext cx="5016500" cy="6311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elemento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visibile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simbolico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gruppo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nazione.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5003165" algn="l"/>
              </a:tabLst>
            </a:pP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Liturgia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00" y="3250895"/>
            <a:ext cx="501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Basilica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celebrazione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liturgica ha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sempre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comportato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un’atten-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7300" y="3431420"/>
            <a:ext cx="501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scelta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oggetti.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Sono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raccolte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testimonianze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preziose,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conservate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sacrestia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00" y="3612014"/>
            <a:ext cx="501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Santuario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questi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primi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150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anni.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Ricordiamo: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ostensorio</a:t>
            </a:r>
            <a:r>
              <a:rPr sz="1200" b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donato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dai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025" y="3792608"/>
            <a:ext cx="5017135" cy="52635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420"/>
              </a:lnSpc>
              <a:spcBef>
                <a:spcPts val="160"/>
              </a:spcBef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(1875),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prezioso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‘</a:t>
            </a:r>
            <a:r>
              <a:rPr sz="1200" b="1" spc="-85" dirty="0">
                <a:solidFill>
                  <a:srgbClr val="231F20"/>
                </a:solidFill>
                <a:latin typeface="Times New Roman"/>
                <a:cs typeface="Times New Roman"/>
              </a:rPr>
              <a:t>rocchetto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’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filo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d’organza,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ricamato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scene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vita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Santo,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alcuni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calici,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donato da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b="1" spc="-50" dirty="0">
                <a:solidFill>
                  <a:srgbClr val="231F20"/>
                </a:solidFill>
                <a:latin typeface="Times New Roman"/>
                <a:cs typeface="Times New Roman"/>
              </a:rPr>
              <a:t>Giovani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Paolo </a:t>
            </a:r>
            <a:r>
              <a:rPr sz="12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II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1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1988.</a:t>
            </a:r>
            <a:endParaRPr sz="120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ts val="1420"/>
              </a:lnSpc>
              <a:spcBef>
                <a:spcPts val="5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esposti alcuni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oggetti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pregio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(secc. </a:t>
            </a:r>
            <a:r>
              <a:rPr sz="1300" spc="-10" dirty="0">
                <a:solidFill>
                  <a:srgbClr val="231F20"/>
                </a:solidFill>
                <a:latin typeface="Times New Roman"/>
                <a:cs typeface="Times New Roman"/>
              </a:rPr>
              <a:t>xix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300" spc="-4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),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appartenenti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sacrestia della Ba-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silica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utilizzati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origine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celebrazione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eucaristica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quotidiana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occasione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par-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70"/>
              </a:lnSpc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ticolari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eventi.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20"/>
              </a:lnSpc>
              <a:spcBef>
                <a:spcPts val="55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partire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data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consacrazione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Basilica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(1868),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raccolte 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testimonian-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ze più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preziose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questi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150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anni.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tratta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vasi </a:t>
            </a:r>
            <a:r>
              <a:rPr sz="12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sacri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appartenuti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utilizzati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direttamente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Santo;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altri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casi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donazioni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manufatti strettamente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collegati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vita della Casa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Madre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Salesiani.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20"/>
              </a:lnSpc>
              <a:spcBef>
                <a:spcPts val="10"/>
              </a:spcBef>
            </a:pP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degno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storia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Oratorio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ostensorio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, donato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giorno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onomastico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1875,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anno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ricorreva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60°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compleanno.</a:t>
            </a:r>
            <a:endParaRPr sz="1200">
              <a:latin typeface="Times New Roman"/>
              <a:cs typeface="Times New Roman"/>
            </a:endParaRPr>
          </a:p>
          <a:p>
            <a:pPr marL="12700" marR="296545">
              <a:lnSpc>
                <a:spcPts val="1420"/>
              </a:lnSpc>
            </a:pP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presente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collezione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messale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(edizione salesiana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1893: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50°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anniversario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episcopato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Leone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XIII).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realizzato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carta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1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Cartie-</a:t>
            </a:r>
            <a:endParaRPr sz="1200">
              <a:latin typeface="Times New Roman"/>
              <a:cs typeface="Times New Roman"/>
            </a:endParaRPr>
          </a:p>
          <a:p>
            <a:pPr marL="12700" marR="1732280">
              <a:lnSpc>
                <a:spcPts val="1420"/>
              </a:lnSpc>
              <a:spcBef>
                <a:spcPts val="5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Mathi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(aperta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stesso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Bosco),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stampato  nella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Tipografia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Valdocco;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copia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esposta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endParaRPr sz="1200">
              <a:latin typeface="Times New Roman"/>
              <a:cs typeface="Times New Roman"/>
            </a:endParaRPr>
          </a:p>
          <a:p>
            <a:pPr marL="12700" marR="1732280">
              <a:lnSpc>
                <a:spcPts val="1420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rilegata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1906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cuoio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sbalzato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(con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interessanti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de-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cori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stile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art</a:t>
            </a:r>
            <a:r>
              <a:rPr sz="1200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nouveau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  <a:p>
            <a:pPr marL="12700" marR="1478280">
              <a:lnSpc>
                <a:spcPts val="1420"/>
              </a:lnSpc>
              <a:spcBef>
                <a:spcPts val="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Ricordiamo anche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1" spc="-50" dirty="0">
                <a:solidFill>
                  <a:srgbClr val="231F20"/>
                </a:solidFill>
                <a:latin typeface="Times New Roman"/>
                <a:cs typeface="Times New Roman"/>
              </a:rPr>
              <a:t>calice offerto </a:t>
            </a:r>
            <a:r>
              <a:rPr sz="1200" b="1" spc="-110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b="1" spc="-5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fami-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glia Tancioni nel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1868,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occasione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Consacrazione della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 (unitamente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altri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simili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sig.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M.L.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Borgognoni)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quello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donato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Basilica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Gio-</a:t>
            </a:r>
            <a:endParaRPr sz="1200">
              <a:latin typeface="Times New Roman"/>
              <a:cs typeface="Times New Roman"/>
            </a:endParaRPr>
          </a:p>
          <a:p>
            <a:pPr marL="12700" marR="1389380">
              <a:lnSpc>
                <a:spcPts val="1420"/>
              </a:lnSpc>
              <a:spcBef>
                <a:spcPts val="5"/>
              </a:spcBef>
            </a:pP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vanni Paolo </a:t>
            </a:r>
            <a:r>
              <a:rPr sz="12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II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1988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(qui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pellegrino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centenario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morte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Santo).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Particolari oggetti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pregio,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usati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ancora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recen-  temente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occasione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determinate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festività,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prezioso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ca-  </a:t>
            </a:r>
            <a:r>
              <a:rPr sz="1200" b="1" spc="-35" dirty="0">
                <a:solidFill>
                  <a:srgbClr val="231F20"/>
                </a:solidFill>
                <a:latin typeface="Times New Roman"/>
                <a:cs typeface="Times New Roman"/>
              </a:rPr>
              <a:t>lice </a:t>
            </a:r>
            <a:r>
              <a:rPr sz="1200" b="1" spc="-40" dirty="0">
                <a:solidFill>
                  <a:srgbClr val="231F20"/>
                </a:solidFill>
                <a:latin typeface="Times New Roman"/>
                <a:cs typeface="Times New Roman"/>
              </a:rPr>
              <a:t>Guglielminetti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Milano,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cesellato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smalti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lavorato</a:t>
            </a:r>
            <a:endParaRPr sz="1200">
              <a:latin typeface="Times New Roman"/>
              <a:cs typeface="Times New Roman"/>
            </a:endParaRPr>
          </a:p>
          <a:p>
            <a:pPr marL="12700" marR="1744980">
              <a:lnSpc>
                <a:spcPts val="1420"/>
              </a:lnSpc>
              <a:spcBef>
                <a:spcPts val="5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filigrana,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già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presente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Mostra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Arte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Sacra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(Roma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1930),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rocchetto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filo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d’organza,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ricamato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scene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vita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Santo,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risalente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agli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’30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Novecento, 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d’uso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occasione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festa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</a:t>
            </a:r>
            <a:r>
              <a:rPr sz="1200" spc="1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843375" y="772909"/>
            <a:ext cx="3716654" cy="8443595"/>
            <a:chOff x="3843375" y="772909"/>
            <a:chExt cx="3716654" cy="8443595"/>
          </a:xfrm>
        </p:grpSpPr>
        <p:sp>
          <p:nvSpPr>
            <p:cNvPr id="40" name="object 40"/>
            <p:cNvSpPr/>
            <p:nvPr/>
          </p:nvSpPr>
          <p:spPr>
            <a:xfrm>
              <a:off x="5620994" y="2880004"/>
              <a:ext cx="1226997" cy="2440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9990" y="5381612"/>
              <a:ext cx="1840014" cy="36183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51640" y="772909"/>
              <a:ext cx="2043099" cy="19630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3375" y="6177457"/>
              <a:ext cx="1211529" cy="29422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30001" y="5673782"/>
              <a:ext cx="2194534" cy="35422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533819" y="2822295"/>
            <a:ext cx="61404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145" algn="r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Sono</a:t>
            </a:r>
            <a:r>
              <a:rPr sz="9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molti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gli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oggetti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  <a:p>
            <a:pPr marL="167005" marR="5080" indent="178435" algn="just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viva 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devozione  mariana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Valdocco.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341" y="106948"/>
            <a:ext cx="7426325" cy="9544685"/>
            <a:chOff x="153341" y="106948"/>
            <a:chExt cx="7426325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593" y="3680994"/>
              <a:ext cx="0" cy="5319395"/>
            </a:xfrm>
            <a:custGeom>
              <a:avLst/>
              <a:gdLst/>
              <a:ahLst/>
              <a:cxnLst/>
              <a:rect l="l" t="t" r="r" b="b"/>
              <a:pathLst>
                <a:path h="5319395">
                  <a:moveTo>
                    <a:pt x="0" y="53190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22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2999" y="477418"/>
            <a:ext cx="3599815" cy="4858385"/>
            <a:chOff x="152999" y="477418"/>
            <a:chExt cx="3599815" cy="4858385"/>
          </a:xfrm>
        </p:grpSpPr>
        <p:sp>
          <p:nvSpPr>
            <p:cNvPr id="11" name="object 11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003" y="1178991"/>
              <a:ext cx="3067389" cy="20456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999" y="2698267"/>
              <a:ext cx="2624236" cy="17454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8464" y="3284994"/>
              <a:ext cx="3084198" cy="20506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07298" y="406793"/>
            <a:ext cx="434276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u="none" spc="-55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3500" b="0" u="none" spc="-455" dirty="0">
                <a:solidFill>
                  <a:srgbClr val="231F20"/>
                </a:solidFill>
                <a:latin typeface="Arial"/>
                <a:cs typeface="Arial"/>
              </a:rPr>
              <a:t>sala </a:t>
            </a:r>
            <a:r>
              <a:rPr sz="3500" u="none" spc="-340" dirty="0">
                <a:solidFill>
                  <a:srgbClr val="208942"/>
                </a:solidFill>
              </a:rPr>
              <a:t>del </a:t>
            </a:r>
            <a:r>
              <a:rPr sz="3500" u="none" spc="-555" dirty="0">
                <a:solidFill>
                  <a:srgbClr val="208942"/>
                </a:solidFill>
              </a:rPr>
              <a:t>seme </a:t>
            </a:r>
            <a:r>
              <a:rPr sz="3500" u="none" spc="-515" dirty="0">
                <a:solidFill>
                  <a:srgbClr val="208942"/>
                </a:solidFill>
              </a:rPr>
              <a:t>che</a:t>
            </a:r>
            <a:r>
              <a:rPr sz="3500" u="none" spc="-590" dirty="0">
                <a:solidFill>
                  <a:srgbClr val="208942"/>
                </a:solidFill>
              </a:rPr>
              <a:t> </a:t>
            </a:r>
            <a:r>
              <a:rPr sz="3500" u="none" spc="-520" dirty="0">
                <a:solidFill>
                  <a:srgbClr val="208942"/>
                </a:solidFill>
              </a:rPr>
              <a:t>cresce</a:t>
            </a:r>
            <a:endParaRPr sz="3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10469" y="1111542"/>
            <a:ext cx="291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engono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esposti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modellini </a:t>
            </a:r>
            <a:r>
              <a:rPr sz="1200" b="1" spc="-50" dirty="0">
                <a:solidFill>
                  <a:srgbClr val="231F20"/>
                </a:solidFill>
                <a:latin typeface="Times New Roman"/>
                <a:cs typeface="Times New Roman"/>
              </a:rPr>
              <a:t>architettonici</a:t>
            </a:r>
            <a:r>
              <a:rPr sz="120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0469" y="1295641"/>
            <a:ext cx="291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interessano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quartiere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dalle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sue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origini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46258" y="959643"/>
            <a:ext cx="829944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b="1" spc="-675" dirty="0">
                <a:solidFill>
                  <a:srgbClr val="208942"/>
                </a:solidFill>
                <a:latin typeface="Arial"/>
                <a:cs typeface="Arial"/>
              </a:rPr>
              <a:t>V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38628" y="1659114"/>
            <a:ext cx="3285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 plastico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architettonico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isolato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ricostruisce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Casa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Pinar-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20081" y="1838385"/>
            <a:ext cx="4204335" cy="3614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93091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origini,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arriva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nell’aprile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1846.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Seguono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altri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quattro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modellini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evoluzione.</a:t>
            </a:r>
            <a:endParaRPr sz="1200">
              <a:latin typeface="Times New Roman"/>
              <a:cs typeface="Times New Roman"/>
            </a:endParaRPr>
          </a:p>
          <a:p>
            <a:pPr marL="930910" marR="5080" algn="just">
              <a:lnSpc>
                <a:spcPts val="1410"/>
              </a:lnSpc>
              <a:spcBef>
                <a:spcPts val="5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1" spc="-75" dirty="0">
                <a:solidFill>
                  <a:srgbClr val="231F20"/>
                </a:solidFill>
                <a:latin typeface="Times New Roman"/>
                <a:cs typeface="Times New Roman"/>
              </a:rPr>
              <a:t>primo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rappresenta 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percorso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accesso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dall’antica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‘strada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campagna’, successiva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Cottolengo,  dalla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‘via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Giardiniera’.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territorio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caratterizzato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edifici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già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preesistenti: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Filippi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(dove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trovava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deposito dei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carri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comunali)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Bellezza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(albergo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pigione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demolito nel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1922).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65"/>
              </a:lnSpc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secondo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modellino,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insieme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originaria,</a:t>
            </a:r>
            <a:r>
              <a:rPr sz="1200" spc="1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abbiamo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chiesa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55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voluta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1852, 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l’evoluzione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com-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plesso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Oratorio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le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attuali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Camerette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(anni: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’53, </a:t>
            </a:r>
            <a:r>
              <a:rPr sz="1200" spc="-114" dirty="0">
                <a:solidFill>
                  <a:srgbClr val="231F20"/>
                </a:solidFill>
                <a:latin typeface="Times New Roman"/>
                <a:cs typeface="Times New Roman"/>
              </a:rPr>
              <a:t>’56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20" dirty="0">
                <a:solidFill>
                  <a:srgbClr val="231F20"/>
                </a:solidFill>
                <a:latin typeface="Times New Roman"/>
                <a:cs typeface="Times New Roman"/>
              </a:rPr>
              <a:t>’61).</a:t>
            </a:r>
            <a:endParaRPr sz="1200">
              <a:latin typeface="Times New Roman"/>
              <a:cs typeface="Times New Roman"/>
            </a:endParaRPr>
          </a:p>
          <a:p>
            <a:pPr marL="381000" marR="5080" indent="-356235" algn="r">
              <a:lnSpc>
                <a:spcPts val="1410"/>
              </a:lnSpc>
              <a:spcBef>
                <a:spcPts val="5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metà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’800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c’erano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sporadiche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case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semirustiche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cinte da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muriccioli,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prati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incolti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orti;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c’era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ormai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qualcosa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ibri-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do,</a:t>
            </a:r>
            <a:r>
              <a:rPr sz="1200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foriero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fisionomia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l’urbanistica,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200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sue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leggi,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avrebbe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imposto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opere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cittadine.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Chi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Cotto-</a:t>
            </a:r>
            <a:endParaRPr sz="1200">
              <a:latin typeface="Times New Roman"/>
              <a:cs typeface="Times New Roman"/>
            </a:endParaRPr>
          </a:p>
          <a:p>
            <a:pPr marL="824865" marR="5080" indent="50800" algn="just">
              <a:lnSpc>
                <a:spcPts val="1410"/>
              </a:lnSpc>
              <a:spcBef>
                <a:spcPts val="5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lengo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s’inoltrava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trasversale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Giardiniera,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po-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teva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notare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là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muro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cinta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caratteristico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ballatoio;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aderente ad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essa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sinistra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 chiesa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Sales,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certa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dignità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linee;  aderente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destra,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edificio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piani,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angolo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retto,</a:t>
            </a:r>
            <a:r>
              <a:rPr sz="1200" spc="1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7175" y="5423620"/>
            <a:ext cx="501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un’ala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parallela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chiesa,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porticato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lungo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dell’edificio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linea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7175" y="5602843"/>
            <a:ext cx="5003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Pinardi.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Tale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sarebbe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stato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l’aspetto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primavera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1856.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175" y="5782065"/>
            <a:ext cx="5015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terzo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modellino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troviamo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complesso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edifici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dominato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Basilica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(’63 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’68),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7175" y="5961631"/>
            <a:ext cx="501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l’annessione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Casa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Filippi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e,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sull’asse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primitiva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Giardiniera,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nuova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7285" y="6140903"/>
            <a:ext cx="501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struzione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tipografia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(’61);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infine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l’edificio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scolastico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limite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orientale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proprietà,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7285" y="6320125"/>
            <a:ext cx="5016500" cy="925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5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costruito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1863.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10"/>
              </a:lnSpc>
              <a:spcBef>
                <a:spcPts val="55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b="1" spc="-75" dirty="0">
                <a:solidFill>
                  <a:srgbClr val="231F20"/>
                </a:solidFill>
                <a:latin typeface="Times New Roman"/>
                <a:cs typeface="Times New Roman"/>
              </a:rPr>
              <a:t>quarto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abbiamo lo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attuale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complesso: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nuovi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spazi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dedicati all’Oratorio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scuola, con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relativi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cortili.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10"/>
              </a:lnSpc>
              <a:spcBef>
                <a:spcPts val="5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coscienza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essere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grandi ordini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religiosi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fece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maturare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impercettibilmente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l’e-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sigenza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generalizia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qualche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modo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fosse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riconoscibile.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avviò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07285" y="7216483"/>
            <a:ext cx="501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diventare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“cittadella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salesiana”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invisibile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cinta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divisoria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Torino,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volta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07285" y="7310444"/>
            <a:ext cx="5017135" cy="6292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avviava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diventare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grande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città</a:t>
            </a:r>
            <a:r>
              <a:rPr sz="1200" spc="1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operaia.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5003165" algn="l"/>
              </a:tabLst>
            </a:pPr>
            <a:r>
              <a:rPr sz="1500" b="1" u="sng" spc="1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I </a:t>
            </a:r>
            <a:r>
              <a:rPr sz="1500" b="1" u="sng" spc="-1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ritratti </a:t>
            </a:r>
            <a:r>
              <a:rPr sz="1500" b="1" u="sng" spc="-2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del</a:t>
            </a:r>
            <a:r>
              <a:rPr sz="1500" b="1" u="sng" spc="-30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6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Padre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07298" y="7938541"/>
            <a:ext cx="5017135" cy="11049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pittore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 Giuseppe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Rollini,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exallievo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dell’Oratorio,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 nel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1880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realizza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b="1" spc="-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b="1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b="1" spc="-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preghie-  </a:t>
            </a:r>
            <a:r>
              <a:rPr sz="1200" b="1" spc="-120" dirty="0">
                <a:solidFill>
                  <a:srgbClr val="231F20"/>
                </a:solidFill>
                <a:latin typeface="Times New Roman"/>
                <a:cs typeface="Times New Roman"/>
              </a:rPr>
              <a:t>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quadro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storico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simbolico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committenza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degli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exallievi. Tale opera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dapprima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pre-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sentata alla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Esposizione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d’Arte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Nazionale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Torino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1880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quindi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donata al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Santo,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forse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festa onomastica.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1885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offre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ritratto di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Mamma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Margherita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dipinge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1888,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noto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ritratto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Santo, originariamente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nell’anti-sacrestia  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primitiva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Basilica.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8881" y="6727862"/>
            <a:ext cx="1800123" cy="2359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27300" y="5451195"/>
            <a:ext cx="1261110" cy="884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0" algn="just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serie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plastici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illustra 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chiaramente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lo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“sbocciare” 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Valdocco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salesiana.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900" i="1" spc="-80" dirty="0">
                <a:solidFill>
                  <a:srgbClr val="231F20"/>
                </a:solidFill>
                <a:latin typeface="Arial"/>
                <a:cs typeface="Arial"/>
              </a:rPr>
              <a:t>Sotto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Ritratto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 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1880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famoso</a:t>
            </a:r>
            <a:r>
              <a:rPr sz="9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fotografo 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M.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Schemboche.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23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9050" y="177012"/>
            <a:ext cx="7598409" cy="5767070"/>
            <a:chOff x="-19050" y="177012"/>
            <a:chExt cx="7598409" cy="5767070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586" y="1179004"/>
              <a:ext cx="0" cy="4509135"/>
            </a:xfrm>
            <a:custGeom>
              <a:avLst/>
              <a:gdLst/>
              <a:ahLst/>
              <a:cxnLst/>
              <a:rect l="l" t="t" r="r" b="b"/>
              <a:pathLst>
                <a:path h="4509135">
                  <a:moveTo>
                    <a:pt x="0" y="45089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15201" y="5535003"/>
              <a:ext cx="605155" cy="408940"/>
            </a:xfrm>
            <a:custGeom>
              <a:avLst/>
              <a:gdLst/>
              <a:ahLst/>
              <a:cxnLst/>
              <a:rect l="l" t="t" r="r" b="b"/>
              <a:pathLst>
                <a:path w="605154" h="408939">
                  <a:moveTo>
                    <a:pt x="309600" y="0"/>
                  </a:moveTo>
                  <a:lnTo>
                    <a:pt x="0" y="172796"/>
                  </a:lnTo>
                  <a:lnTo>
                    <a:pt x="1803" y="399580"/>
                  </a:lnTo>
                  <a:lnTo>
                    <a:pt x="595807" y="408584"/>
                  </a:lnTo>
                  <a:lnTo>
                    <a:pt x="604799" y="169189"/>
                  </a:lnTo>
                  <a:lnTo>
                    <a:pt x="309600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27300" y="1089914"/>
            <a:ext cx="5017135" cy="21640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  <a:spcBef>
                <a:spcPts val="14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Basilica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realizza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negli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1868-1874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affreschi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dedicata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Sacri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Cuori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(successivamente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F.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Sales, oggi cappella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D.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Savio)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1890-91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‘Trionfo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Sales’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volta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navata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centrale.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grandiosa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decorazione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cupola,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esposto </a:t>
            </a:r>
            <a:r>
              <a:rPr sz="1200" b="1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1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modello </a:t>
            </a:r>
            <a:r>
              <a:rPr sz="1200" b="1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ligneo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(del 1889), 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pennacchi,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probabile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suggerimento iconografico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G.B.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Lemoyne.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1893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circa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esegue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perduto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affresco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volta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Santi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martiri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torinesi (attualmente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M.D.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Maz-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zarello)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1894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pitture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olio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intonaco sulle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pareti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laterali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Sales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(raffiguranti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episodi della vita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santo).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Curioso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rimane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piccolo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‘sottoquadro’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Beato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Cherubino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Testa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Vittorio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Alasonatti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eseguito 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1899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medesima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cappella.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4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opera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l’imponente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tela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dell’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Immacolata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dipinta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Giovanni Evangeli-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(1882),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viene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esposto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bozzetto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donato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Antonio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(economo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gene-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7300" y="3223515"/>
            <a:ext cx="5015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Congregazione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1880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1895).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quadro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testimonia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ricerca</a:t>
            </a:r>
            <a:r>
              <a:rPr sz="1200" spc="-1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pittorica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00" y="3401366"/>
            <a:ext cx="501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dell’artista,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legato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moduli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tardo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gotici,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propri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temperie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artistica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momento,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7300" y="3579217"/>
            <a:ext cx="5017770" cy="180911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coniugava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sensibilità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storicista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alcuni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elementi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propri dell’Orientalismo.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esposto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l’</a:t>
            </a:r>
            <a:r>
              <a:rPr sz="1200" i="1" spc="-125" dirty="0">
                <a:solidFill>
                  <a:srgbClr val="231F20"/>
                </a:solidFill>
                <a:latin typeface="Times New Roman"/>
                <a:cs typeface="Times New Roman"/>
              </a:rPr>
              <a:t>Ar</a:t>
            </a: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i="1" spc="-125" dirty="0">
                <a:solidFill>
                  <a:srgbClr val="231F20"/>
                </a:solidFill>
                <a:latin typeface="Times New Roman"/>
                <a:cs typeface="Times New Roman"/>
              </a:rPr>
              <a:t>angelo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Gabriele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opera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attribuita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scuola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Rollini.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400"/>
              </a:lnSpc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esposti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b="1" spc="-80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ritratti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b="1" spc="-50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Enrico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Benzoni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(1886)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uno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Paolo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Gaidano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(1861-1916),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autore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vari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ritratti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Savoia.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vecchio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sacerdote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già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alunno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Valdocco,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lasciò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scritto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1889: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“Quel che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spiccava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sguardo,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dolce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penetrantissimo,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latebre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cuore,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appena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poteva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resistere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fissandolo”.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aggiungeva: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“In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genere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ritratti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quadri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riportano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singolarità”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(MB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VI,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2-3).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400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altro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exallievo,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degli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’70,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Pons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Pietro,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rivela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ricordi: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“Don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occhi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foravano 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penetravano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mente...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Egli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passeggiava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adagio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parlando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1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guar-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00" y="5357116"/>
            <a:ext cx="501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dando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tutti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occhi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giravano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ogni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parte,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elettrizzando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gioia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cuori”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(MB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5534966"/>
            <a:ext cx="675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XVII,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863).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30479" y="1178991"/>
            <a:ext cx="7039609" cy="7830820"/>
            <a:chOff x="530479" y="1178991"/>
            <a:chExt cx="7039609" cy="7830820"/>
          </a:xfrm>
        </p:grpSpPr>
        <p:sp>
          <p:nvSpPr>
            <p:cNvPr id="40" name="object 40"/>
            <p:cNvSpPr/>
            <p:nvPr/>
          </p:nvSpPr>
          <p:spPr>
            <a:xfrm>
              <a:off x="5719470" y="1178991"/>
              <a:ext cx="1300530" cy="19849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0004" y="5923178"/>
              <a:ext cx="7020559" cy="3077210"/>
            </a:xfrm>
            <a:custGeom>
              <a:avLst/>
              <a:gdLst/>
              <a:ahLst/>
              <a:cxnLst/>
              <a:rect l="l" t="t" r="r" b="b"/>
              <a:pathLst>
                <a:path w="7020559" h="3077209">
                  <a:moveTo>
                    <a:pt x="7020001" y="0"/>
                  </a:moveTo>
                  <a:lnTo>
                    <a:pt x="0" y="0"/>
                  </a:lnTo>
                  <a:lnTo>
                    <a:pt x="0" y="3076816"/>
                  </a:lnTo>
                  <a:lnTo>
                    <a:pt x="7020001" y="3076816"/>
                  </a:lnTo>
                  <a:lnTo>
                    <a:pt x="7020001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0004" y="5527954"/>
              <a:ext cx="7020559" cy="3472179"/>
            </a:xfrm>
            <a:custGeom>
              <a:avLst/>
              <a:gdLst/>
              <a:ahLst/>
              <a:cxnLst/>
              <a:rect l="l" t="t" r="r" b="b"/>
              <a:pathLst>
                <a:path w="7020559" h="3472179">
                  <a:moveTo>
                    <a:pt x="7020001" y="399275"/>
                  </a:moveTo>
                  <a:lnTo>
                    <a:pt x="6479997" y="399275"/>
                  </a:lnTo>
                  <a:lnTo>
                    <a:pt x="6479997" y="171005"/>
                  </a:lnTo>
                  <a:lnTo>
                    <a:pt x="6187503" y="0"/>
                  </a:lnTo>
                  <a:lnTo>
                    <a:pt x="5872492" y="175501"/>
                  </a:lnTo>
                  <a:lnTo>
                    <a:pt x="5872492" y="405003"/>
                  </a:lnTo>
                  <a:lnTo>
                    <a:pt x="0" y="405003"/>
                  </a:lnTo>
                  <a:lnTo>
                    <a:pt x="0" y="3472040"/>
                  </a:lnTo>
                </a:path>
              </a:pathLst>
            </a:custGeom>
            <a:ln w="1905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675507" y="5971449"/>
            <a:ext cx="3355975" cy="29629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40"/>
              </a:spcBef>
            </a:pPr>
            <a:r>
              <a:rPr sz="1200" b="1" spc="-180" dirty="0">
                <a:solidFill>
                  <a:srgbClr val="208942"/>
                </a:solidFill>
                <a:latin typeface="Arial"/>
                <a:cs typeface="Arial"/>
              </a:rPr>
              <a:t>GIUSEPPE</a:t>
            </a: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208942"/>
                </a:solidFill>
                <a:latin typeface="Arial"/>
                <a:cs typeface="Arial"/>
              </a:rPr>
              <a:t>ROLLINI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150"/>
              </a:lnSpc>
              <a:spcBef>
                <a:spcPts val="555"/>
              </a:spcBef>
            </a:pP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Fu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pittore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fiducia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Bosco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Rua,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conosce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bene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umili 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origini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dell’Oratorio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salesiano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riesce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ad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imporsi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nel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dialogo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artistico  del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momento,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apprezzava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molto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lo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studio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storico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passato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certa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pittura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effetto.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Egli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darà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volto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pittorico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alle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intuizioni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program-  matiche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nascente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Congregazione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Salesiana.</a:t>
            </a:r>
            <a:endParaRPr sz="1050">
              <a:latin typeface="Arial"/>
              <a:cs typeface="Arial"/>
            </a:endParaRPr>
          </a:p>
          <a:p>
            <a:pPr marL="12700" marR="1199515">
              <a:lnSpc>
                <a:spcPts val="1150"/>
              </a:lnSpc>
            </a:pP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Nato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ad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Intra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(No)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sul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Lago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Maggiore,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rima- 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ne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presto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orfano.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Nel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1860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trasferisce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Torino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ospitato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Bosco.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Frequenta 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l’Accademia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Albertina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ed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è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allievo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Andrea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Gastaldi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(1826-1889),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pittore 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neoclassico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legato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alla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figura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105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Gio-</a:t>
            </a:r>
            <a:endParaRPr sz="1050">
              <a:latin typeface="Arial"/>
              <a:cs typeface="Arial"/>
            </a:endParaRPr>
          </a:p>
          <a:p>
            <a:pPr marL="12700" marR="1491615" algn="just">
              <a:lnSpc>
                <a:spcPts val="1150"/>
              </a:lnSpc>
            </a:pP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vanni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Fattori.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Pur essendo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interessa- 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vari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temi,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privilegia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ritratto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(qui 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è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esposto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l’</a:t>
            </a:r>
            <a:r>
              <a:rPr sz="1050" b="1" i="1" spc="-85" dirty="0">
                <a:solidFill>
                  <a:srgbClr val="231F20"/>
                </a:solidFill>
                <a:latin typeface="Arial"/>
                <a:cs typeface="Arial"/>
              </a:rPr>
              <a:t>Autoritratto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ed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soggetti 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religiosi.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Nel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1884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contribuisce</a:t>
            </a:r>
            <a:r>
              <a:rPr sz="105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alla</a:t>
            </a:r>
            <a:endParaRPr sz="1050">
              <a:latin typeface="Arial"/>
              <a:cs typeface="Arial"/>
            </a:endParaRPr>
          </a:p>
          <a:p>
            <a:pPr marL="12700" marR="1325880">
              <a:lnSpc>
                <a:spcPts val="1150"/>
              </a:lnSpc>
            </a:pP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decorazione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Borgo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Castello  Medievale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Valentino,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occasione 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dell’Esposizione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Generale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Italiana.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30008" y="3599992"/>
            <a:ext cx="6788150" cy="5320030"/>
            <a:chOff x="630008" y="3599992"/>
            <a:chExt cx="6788150" cy="5320030"/>
          </a:xfrm>
        </p:grpSpPr>
        <p:sp>
          <p:nvSpPr>
            <p:cNvPr id="45" name="object 45"/>
            <p:cNvSpPr/>
            <p:nvPr/>
          </p:nvSpPr>
          <p:spPr>
            <a:xfrm>
              <a:off x="630008" y="6060161"/>
              <a:ext cx="2950197" cy="28598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2106" y="6989305"/>
              <a:ext cx="1836000" cy="19079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19991" y="3599992"/>
              <a:ext cx="1299997" cy="16919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707303" y="3191293"/>
            <a:ext cx="1223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Ritratto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Paolo  Gaidano.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07303" y="5315330"/>
            <a:ext cx="974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preghiera 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Giuseppe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Rollini.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341" y="106948"/>
            <a:ext cx="7426325" cy="9544685"/>
            <a:chOff x="153341" y="106948"/>
            <a:chExt cx="7426325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593" y="3995992"/>
              <a:ext cx="0" cy="5004435"/>
            </a:xfrm>
            <a:custGeom>
              <a:avLst/>
              <a:gdLst/>
              <a:ahLst/>
              <a:cxnLst/>
              <a:rect l="l" t="t" r="r" b="b"/>
              <a:pathLst>
                <a:path h="5004434">
                  <a:moveTo>
                    <a:pt x="0" y="500400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24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0000" y="477418"/>
            <a:ext cx="6480175" cy="3411220"/>
            <a:chOff x="540000" y="477418"/>
            <a:chExt cx="6480175" cy="3411220"/>
          </a:xfrm>
        </p:grpSpPr>
        <p:sp>
          <p:nvSpPr>
            <p:cNvPr id="11" name="object 11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27998" y="1971027"/>
              <a:ext cx="4392002" cy="19169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007298" y="415455"/>
            <a:ext cx="31794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u="none" spc="-370" dirty="0">
                <a:solidFill>
                  <a:srgbClr val="208942"/>
                </a:solidFill>
              </a:rPr>
              <a:t>Gli </a:t>
            </a:r>
            <a:r>
              <a:rPr sz="3500" u="none" spc="-445" dirty="0">
                <a:solidFill>
                  <a:srgbClr val="208942"/>
                </a:solidFill>
              </a:rPr>
              <a:t>amici </a:t>
            </a:r>
            <a:r>
              <a:rPr sz="3500" u="none" spc="-315" dirty="0">
                <a:solidFill>
                  <a:srgbClr val="208942"/>
                </a:solidFill>
              </a:rPr>
              <a:t>di </a:t>
            </a:r>
            <a:r>
              <a:rPr sz="3500" u="none" spc="-515" dirty="0">
                <a:solidFill>
                  <a:srgbClr val="208942"/>
                </a:solidFill>
              </a:rPr>
              <a:t>una</a:t>
            </a:r>
            <a:r>
              <a:rPr sz="3500" u="none" spc="-225" dirty="0">
                <a:solidFill>
                  <a:srgbClr val="208942"/>
                </a:solidFill>
              </a:rPr>
              <a:t> </a:t>
            </a:r>
            <a:r>
              <a:rPr sz="3500" u="none" spc="-325" dirty="0">
                <a:solidFill>
                  <a:srgbClr val="208942"/>
                </a:solidFill>
              </a:rPr>
              <a:t>vita</a:t>
            </a:r>
            <a:endParaRPr sz="3500"/>
          </a:p>
        </p:txBody>
      </p:sp>
      <p:sp>
        <p:nvSpPr>
          <p:cNvPr id="20" name="object 20"/>
          <p:cNvSpPr txBox="1"/>
          <p:nvPr/>
        </p:nvSpPr>
        <p:spPr>
          <a:xfrm>
            <a:off x="2579458" y="964882"/>
            <a:ext cx="181610" cy="811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50" b="1" spc="-204" dirty="0">
                <a:solidFill>
                  <a:srgbClr val="208942"/>
                </a:solidFill>
                <a:latin typeface="Arial"/>
                <a:cs typeface="Arial"/>
              </a:rPr>
              <a:t>I</a:t>
            </a:r>
            <a:endParaRPr sz="5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35592" y="1111542"/>
            <a:ext cx="429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sala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vengono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esposti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profili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biografici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alcuni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primi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amici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5592" y="1289392"/>
            <a:ext cx="429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collaboratori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Essi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aiutarono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‘Santo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giovani’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nelle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origini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5592" y="1467243"/>
            <a:ext cx="429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consolidamento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Valdocco,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specialmente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sotto il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15303" y="1646770"/>
            <a:ext cx="19456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profilo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pedagogico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intellettuale.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91289" y="2005672"/>
            <a:ext cx="426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spazio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espositivo 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trova anche </a:t>
            </a:r>
            <a:r>
              <a:rPr sz="12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1" spc="-75" dirty="0">
                <a:solidFill>
                  <a:srgbClr val="231F20"/>
                </a:solidFill>
                <a:latin typeface="Times New Roman"/>
                <a:cs typeface="Times New Roman"/>
              </a:rPr>
              <a:t>primo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tavolo del </a:t>
            </a:r>
            <a:r>
              <a:rPr sz="1200" b="1" spc="-40" dirty="0">
                <a:solidFill>
                  <a:srgbClr val="231F20"/>
                </a:solidFill>
                <a:latin typeface="Times New Roman"/>
                <a:cs typeface="Times New Roman"/>
              </a:rPr>
              <a:t>Consiglio</a:t>
            </a:r>
            <a:r>
              <a:rPr sz="1200" b="1" spc="-1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Times New Roman"/>
                <a:cs typeface="Times New Roman"/>
              </a:rPr>
              <a:t>Gene-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91303" y="2172325"/>
            <a:ext cx="42659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rale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, già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tavolo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biblioteca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metà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300" spc="-10" dirty="0">
                <a:solidFill>
                  <a:srgbClr val="231F20"/>
                </a:solidFill>
                <a:latin typeface="Times New Roman"/>
                <a:cs typeface="Times New Roman"/>
              </a:rPr>
              <a:t>xix</a:t>
            </a:r>
            <a:r>
              <a:rPr sz="1300" spc="2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secolo: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1257" y="2364549"/>
            <a:ext cx="426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segno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tangibile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paziente cammino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discernimento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progettazione,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91257" y="2544076"/>
            <a:ext cx="3101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radicato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sin dalle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origini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Congregazione</a:t>
            </a:r>
            <a:r>
              <a:rPr sz="1200" spc="1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Salesiana.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91257" y="2723604"/>
            <a:ext cx="426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Viene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esposto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mobile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libreria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appartenente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Michele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Rua.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Egli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91257" y="2903131"/>
            <a:ext cx="2631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collocò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tale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armadio nella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91257" y="3082658"/>
            <a:ext cx="261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andò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abitarvi alla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morte</a:t>
            </a:r>
            <a:r>
              <a:rPr sz="1200" spc="1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91257" y="3262185"/>
            <a:ext cx="2656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collocato,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tale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arredo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vuole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testimoniare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91257" y="3441712"/>
            <a:ext cx="269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custodia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fedele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memoria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vi-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91298" y="3620787"/>
            <a:ext cx="1800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vissima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prime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generazioni.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45"/>
              </a:spcBef>
              <a:tabLst>
                <a:tab pos="4901565" algn="l"/>
              </a:tabLst>
            </a:pPr>
            <a:r>
              <a:rPr spc="-70" dirty="0"/>
              <a:t>Giuseppe </a:t>
            </a:r>
            <a:r>
              <a:rPr spc="-100" dirty="0"/>
              <a:t>Cafasso</a:t>
            </a:r>
            <a:r>
              <a:rPr spc="-135" dirty="0"/>
              <a:t> </a:t>
            </a:r>
            <a:r>
              <a:rPr spc="-50" dirty="0"/>
              <a:t>(1811-1860)	</a:t>
            </a:r>
          </a:p>
          <a:p>
            <a:pPr marL="12700" marR="827405" algn="just">
              <a:lnSpc>
                <a:spcPts val="1410"/>
              </a:lnSpc>
              <a:spcBef>
                <a:spcPts val="270"/>
              </a:spcBef>
            </a:pP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Senza </a:t>
            </a:r>
            <a:r>
              <a:rPr sz="1200" b="0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lui, 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l’opera </a:t>
            </a:r>
            <a:r>
              <a:rPr sz="1200" b="0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esisterebbe.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Alcuni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testimoni ai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processi  </a:t>
            </a:r>
            <a:r>
              <a:rPr sz="1200" b="0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beatificazione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canonizzazione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presentano 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“cofondatore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primo 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collaboratore” </a:t>
            </a:r>
            <a:r>
              <a:rPr sz="1200" b="0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b="0" u="none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10"/>
              </a:spcBef>
            </a:pP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Dopo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primo incontro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Morialdo (intorno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1830), </a:t>
            </a:r>
            <a:r>
              <a:rPr sz="1200" b="0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seminarista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Cafasso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giovane  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instaurò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legame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passare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degli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divenne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profondo.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presenza 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costante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consiglio,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incoraggiamento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aiuto 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economico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nella maturazione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Bosco. 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determinante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nelle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sue scelte vocazionali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ministeriali.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Lemoyne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afferma che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quando 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raccomandò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marchesa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Barolo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cappellania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dell’Ospedaletto, 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avrebbe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detto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teologo  Borel: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“Pensate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b="0" u="none" spc="-120" dirty="0">
                <a:solidFill>
                  <a:srgbClr val="231F20"/>
                </a:solidFill>
                <a:latin typeface="Times New Roman"/>
                <a:cs typeface="Times New Roman"/>
              </a:rPr>
              <a:t>po’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se vi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modo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trattenerlo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qualche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impiego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questa capitale. </a:t>
            </a:r>
            <a:r>
              <a:rPr sz="1200" b="0" u="none" spc="10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cosa 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assolutamente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necessaria.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Dotato </a:t>
            </a:r>
            <a:r>
              <a:rPr sz="1200" b="0" u="none" spc="-120" dirty="0">
                <a:solidFill>
                  <a:srgbClr val="231F20"/>
                </a:solidFill>
                <a:latin typeface="Times New Roman"/>
                <a:cs typeface="Times New Roman"/>
              </a:rPr>
              <a:t>com’è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attività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zelo,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farà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gran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bene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gioventù.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Egli 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destinato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Provvidenza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divenire 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l’Apostolo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Torino”.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poi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lasciò  l’impiego</a:t>
            </a:r>
            <a:r>
              <a:rPr sz="1200" b="0" u="none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presso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marchesa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trasferì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casa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Pinardi,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ancora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Cafasso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collaborazione</a:t>
            </a:r>
            <a:r>
              <a:rPr sz="1200" b="0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col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30"/>
              </a:spcBef>
            </a:pP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Borel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sostenere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economicamente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l’Oratorio e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garantire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l’affitto,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prestiti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acquisti.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Conti- 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nuò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suo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sostegno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nuovi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edifici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costruiti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posto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 casa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Pinardi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1853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1856.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</a:pP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alcuni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Cafasso pagò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maggior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parte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conti per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cibo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altri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bisogni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dell’Oratorio. 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Poi</a:t>
            </a:r>
            <a:r>
              <a:rPr sz="1200" b="0" u="none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raccomandò</a:t>
            </a:r>
            <a:r>
              <a:rPr sz="1200" b="0" u="none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b="0" u="none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b="0" u="none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b="0" u="none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persone</a:t>
            </a:r>
            <a:r>
              <a:rPr sz="1200" b="0" u="none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caritatevoli</a:t>
            </a:r>
            <a:r>
              <a:rPr sz="1200" b="0" u="none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b="0" u="none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ad</a:t>
            </a:r>
            <a:r>
              <a:rPr sz="1200" b="0" u="none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istituzioni</a:t>
            </a:r>
            <a:r>
              <a:rPr sz="1200" b="0" u="none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b="0" u="none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città.</a:t>
            </a:r>
            <a:r>
              <a:rPr sz="1200" b="0" u="none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Infine,</a:t>
            </a:r>
            <a:r>
              <a:rPr sz="1200" b="0" u="none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lo</a:t>
            </a:r>
            <a:r>
              <a:rPr sz="1200" b="0" u="none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sostenne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07298" y="7035625"/>
            <a:ext cx="4491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presso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l’arcivescovo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Luigi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Fransoni,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autorità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ecclesiastiche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civili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famiglia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reale.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07298" y="7129974"/>
            <a:ext cx="5026025" cy="6286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Cafasso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morì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23 giugno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1860,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all’età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49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anni.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1947.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5012055" algn="l"/>
              </a:tabLst>
            </a:pPr>
            <a:r>
              <a:rPr sz="1500" b="1" u="sng" spc="-7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Giovanni Borel</a:t>
            </a:r>
            <a:r>
              <a:rPr sz="1500" b="1" u="sng" spc="-1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(1801-1873)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07298" y="7758074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Giovanni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Borel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nacque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Torino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130" dirty="0">
                <a:solidFill>
                  <a:srgbClr val="231F20"/>
                </a:solidFill>
                <a:latin typeface="Times New Roman"/>
                <a:cs typeface="Times New Roman"/>
              </a:rPr>
              <a:t>1°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luglio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1801,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sedici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prese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l’abito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chierico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e,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07298" y="7937601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frequentando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chiesa del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Corpus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Domini,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conobbe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 Giuseppe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Benedetto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Cottolengo.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07298" y="8117128"/>
            <a:ext cx="5026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21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maggio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1824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proclamato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dottore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teologia,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settembre,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23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anni,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1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ordinato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07298" y="8296656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sacerdote.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piccola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statura,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belle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maniere,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amato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tutti.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1831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1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promosso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07298" y="8476183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cappellano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regio.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Dieci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dopo,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però,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rinunciò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prestigioso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incarico.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amico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collabo-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07298" y="8655428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ratore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Cottolengo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beato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Marcantonio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Durando;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conobbe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beato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Federico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Albert,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07298" y="8834955"/>
            <a:ext cx="4980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Leonardo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Murialdo,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beata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Enrichetta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Dominici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beato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Faà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Bruno.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1112291"/>
            <a:ext cx="1851025" cy="27076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66675">
              <a:lnSpc>
                <a:spcPts val="1600"/>
              </a:lnSpc>
              <a:spcBef>
                <a:spcPts val="420"/>
              </a:spcBef>
            </a:pPr>
            <a:r>
              <a:rPr sz="1600" spc="-195" dirty="0">
                <a:solidFill>
                  <a:srgbClr val="58595B"/>
                </a:solidFill>
                <a:latin typeface="Arial"/>
                <a:cs typeface="Arial"/>
              </a:rPr>
              <a:t>Era </a:t>
            </a:r>
            <a:r>
              <a:rPr sz="1600" spc="-150" dirty="0">
                <a:solidFill>
                  <a:srgbClr val="58595B"/>
                </a:solidFill>
                <a:latin typeface="Arial"/>
                <a:cs typeface="Arial"/>
              </a:rPr>
              <a:t>un </a:t>
            </a:r>
            <a:r>
              <a:rPr sz="1600" spc="-180" dirty="0">
                <a:solidFill>
                  <a:srgbClr val="58595B"/>
                </a:solidFill>
                <a:latin typeface="Arial"/>
                <a:cs typeface="Arial"/>
              </a:rPr>
              <a:t>senso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 </a:t>
            </a:r>
            <a:r>
              <a:rPr sz="1600" spc="-140" dirty="0">
                <a:solidFill>
                  <a:srgbClr val="58595B"/>
                </a:solidFill>
                <a:latin typeface="Arial"/>
                <a:cs typeface="Arial"/>
              </a:rPr>
              <a:t>amicizia  </a:t>
            </a:r>
            <a:r>
              <a:rPr sz="1600" spc="-135" dirty="0">
                <a:solidFill>
                  <a:srgbClr val="58595B"/>
                </a:solidFill>
                <a:latin typeface="Arial"/>
                <a:cs typeface="Arial"/>
              </a:rPr>
              <a:t>esplosivo, </a:t>
            </a:r>
            <a:r>
              <a:rPr sz="1600" spc="-100" dirty="0">
                <a:solidFill>
                  <a:srgbClr val="58595B"/>
                </a:solidFill>
                <a:latin typeface="Arial"/>
                <a:cs typeface="Arial"/>
              </a:rPr>
              <a:t>quello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65" dirty="0">
                <a:solidFill>
                  <a:srgbClr val="58595B"/>
                </a:solidFill>
                <a:latin typeface="Arial"/>
                <a:cs typeface="Arial"/>
              </a:rPr>
              <a:t>che</a:t>
            </a:r>
            <a:endParaRPr sz="1600">
              <a:latin typeface="Arial"/>
              <a:cs typeface="Arial"/>
            </a:endParaRPr>
          </a:p>
          <a:p>
            <a:pPr marL="12700" marR="161290">
              <a:lnSpc>
                <a:spcPts val="1600"/>
              </a:lnSpc>
            </a:pP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i </a:t>
            </a:r>
            <a:r>
              <a:rPr sz="1600" spc="-145" dirty="0">
                <a:solidFill>
                  <a:srgbClr val="58595B"/>
                </a:solidFill>
                <a:latin typeface="Arial"/>
                <a:cs typeface="Arial"/>
              </a:rPr>
              <a:t>ragazzi provavano  </a:t>
            </a:r>
            <a:r>
              <a:rPr sz="1600" spc="-110" dirty="0">
                <a:solidFill>
                  <a:srgbClr val="58595B"/>
                </a:solidFill>
                <a:latin typeface="Arial"/>
                <a:cs typeface="Arial"/>
              </a:rPr>
              <a:t>per </a:t>
            </a: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don </a:t>
            </a:r>
            <a:r>
              <a:rPr sz="1600" spc="-175" dirty="0">
                <a:solidFill>
                  <a:srgbClr val="58595B"/>
                </a:solidFill>
                <a:latin typeface="Arial"/>
                <a:cs typeface="Arial"/>
              </a:rPr>
              <a:t>Bosco. </a:t>
            </a:r>
            <a:r>
              <a:rPr sz="1600" spc="-300" dirty="0">
                <a:solidFill>
                  <a:srgbClr val="58595B"/>
                </a:solidFill>
                <a:latin typeface="Arial"/>
                <a:cs typeface="Arial"/>
              </a:rPr>
              <a:t>E </a:t>
            </a:r>
            <a:r>
              <a:rPr sz="1600" spc="-140" dirty="0">
                <a:solidFill>
                  <a:srgbClr val="58595B"/>
                </a:solidFill>
                <a:latin typeface="Arial"/>
                <a:cs typeface="Arial"/>
              </a:rPr>
              <a:t>non  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solo 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i </a:t>
            </a:r>
            <a:r>
              <a:rPr sz="1600" spc="-145" dirty="0">
                <a:solidFill>
                  <a:srgbClr val="58595B"/>
                </a:solidFill>
                <a:latin typeface="Arial"/>
                <a:cs typeface="Arial"/>
              </a:rPr>
              <a:t>ragazzi. </a:t>
            </a:r>
            <a:r>
              <a:rPr sz="1600" spc="-155" dirty="0">
                <a:solidFill>
                  <a:srgbClr val="58595B"/>
                </a:solidFill>
                <a:latin typeface="Arial"/>
                <a:cs typeface="Arial"/>
              </a:rPr>
              <a:t>«Io </a:t>
            </a:r>
            <a:r>
              <a:rPr sz="1600" spc="-130" dirty="0">
                <a:solidFill>
                  <a:srgbClr val="58595B"/>
                </a:solidFill>
                <a:latin typeface="Arial"/>
                <a:cs typeface="Arial"/>
              </a:rPr>
              <a:t>ho  </a:t>
            </a:r>
            <a:r>
              <a:rPr sz="1600" spc="-155" dirty="0">
                <a:solidFill>
                  <a:srgbClr val="58595B"/>
                </a:solidFill>
                <a:latin typeface="Arial"/>
                <a:cs typeface="Arial"/>
              </a:rPr>
              <a:t>sempre </a:t>
            </a:r>
            <a:r>
              <a:rPr sz="1600" spc="-135" dirty="0">
                <a:solidFill>
                  <a:srgbClr val="58595B"/>
                </a:solidFill>
                <a:latin typeface="Arial"/>
                <a:cs typeface="Arial"/>
              </a:rPr>
              <a:t>avuto </a:t>
            </a: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bisogno 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 </a:t>
            </a:r>
            <a:r>
              <a:rPr sz="1600" spc="-80" dirty="0">
                <a:solidFill>
                  <a:srgbClr val="58595B"/>
                </a:solidFill>
                <a:latin typeface="Arial"/>
                <a:cs typeface="Arial"/>
              </a:rPr>
              <a:t>tutti» 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ripeteva </a:t>
            </a: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don  </a:t>
            </a:r>
            <a:r>
              <a:rPr sz="1600" spc="-180" dirty="0">
                <a:solidFill>
                  <a:srgbClr val="58595B"/>
                </a:solidFill>
                <a:latin typeface="Arial"/>
                <a:cs typeface="Arial"/>
              </a:rPr>
              <a:t>Bosco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e </a:t>
            </a:r>
            <a:r>
              <a:rPr sz="1600" spc="-40" dirty="0">
                <a:solidFill>
                  <a:srgbClr val="58595B"/>
                </a:solidFill>
                <a:latin typeface="Arial"/>
                <a:cs typeface="Arial"/>
              </a:rPr>
              <a:t>tutti </a:t>
            </a: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lo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hanno  </a:t>
            </a:r>
            <a:r>
              <a:rPr sz="1600" spc="-155" dirty="0">
                <a:solidFill>
                  <a:srgbClr val="58595B"/>
                </a:solidFill>
                <a:latin typeface="Arial"/>
                <a:cs typeface="Arial"/>
              </a:rPr>
              <a:t>sempre </a:t>
            </a:r>
            <a:r>
              <a:rPr sz="1600" spc="-105" dirty="0">
                <a:solidFill>
                  <a:srgbClr val="58595B"/>
                </a:solidFill>
                <a:latin typeface="Arial"/>
                <a:cs typeface="Arial"/>
              </a:rPr>
              <a:t>aiutato:  </a:t>
            </a:r>
            <a:r>
              <a:rPr sz="1600" spc="-180" dirty="0">
                <a:solidFill>
                  <a:srgbClr val="58595B"/>
                </a:solidFill>
                <a:latin typeface="Arial"/>
                <a:cs typeface="Arial"/>
              </a:rPr>
              <a:t>nessun </a:t>
            </a:r>
            <a:r>
              <a:rPr sz="1600" spc="-90" dirty="0">
                <a:solidFill>
                  <a:srgbClr val="58595B"/>
                </a:solidFill>
                <a:latin typeface="Arial"/>
                <a:cs typeface="Arial"/>
              </a:rPr>
              <a:t>altro </a:t>
            </a:r>
            <a:r>
              <a:rPr sz="1600" spc="-145" dirty="0">
                <a:solidFill>
                  <a:srgbClr val="58595B"/>
                </a:solidFill>
                <a:latin typeface="Arial"/>
                <a:cs typeface="Arial"/>
              </a:rPr>
              <a:t>santo</a:t>
            </a:r>
            <a:r>
              <a:rPr sz="1600" spc="-1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75" dirty="0">
                <a:solidFill>
                  <a:srgbClr val="58595B"/>
                </a:solidFill>
                <a:latin typeface="Arial"/>
                <a:cs typeface="Arial"/>
              </a:rPr>
              <a:t>ha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</a:pPr>
            <a:r>
              <a:rPr sz="1600" spc="-135" dirty="0">
                <a:solidFill>
                  <a:srgbClr val="58595B"/>
                </a:solidFill>
                <a:latin typeface="Arial"/>
                <a:cs typeface="Arial"/>
              </a:rPr>
              <a:t>avuto </a:t>
            </a:r>
            <a:r>
              <a:rPr sz="1600" spc="-85" dirty="0">
                <a:solidFill>
                  <a:srgbClr val="58595B"/>
                </a:solidFill>
                <a:latin typeface="Arial"/>
                <a:cs typeface="Arial"/>
              </a:rPr>
              <a:t>tanti </a:t>
            </a:r>
            <a:r>
              <a:rPr sz="1600" spc="-130" dirty="0">
                <a:solidFill>
                  <a:srgbClr val="58595B"/>
                </a:solidFill>
                <a:latin typeface="Arial"/>
                <a:cs typeface="Arial"/>
              </a:rPr>
              <a:t>amici 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sinceri,  </a:t>
            </a:r>
            <a:r>
              <a:rPr sz="1600" spc="-90" dirty="0">
                <a:solidFill>
                  <a:srgbClr val="58595B"/>
                </a:solidFill>
                <a:latin typeface="Arial"/>
                <a:cs typeface="Arial"/>
              </a:rPr>
              <a:t>fedeli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e </a:t>
            </a:r>
            <a:r>
              <a:rPr sz="1600" spc="-95" dirty="0">
                <a:solidFill>
                  <a:srgbClr val="58595B"/>
                </a:solidFill>
                <a:latin typeface="Arial"/>
                <a:cs typeface="Arial"/>
              </a:rPr>
              <a:t>pieni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 </a:t>
            </a:r>
            <a:r>
              <a:rPr sz="1600" spc="-135" dirty="0">
                <a:solidFill>
                  <a:srgbClr val="58595B"/>
                </a:solidFill>
                <a:latin typeface="Arial"/>
                <a:cs typeface="Arial"/>
              </a:rPr>
              <a:t>vero  </a:t>
            </a: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affetto </a:t>
            </a:r>
            <a:r>
              <a:rPr sz="1600" spc="-170" dirty="0">
                <a:solidFill>
                  <a:srgbClr val="58595B"/>
                </a:solidFill>
                <a:latin typeface="Arial"/>
                <a:cs typeface="Arial"/>
              </a:rPr>
              <a:t>come </a:t>
            </a: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don</a:t>
            </a:r>
            <a:r>
              <a:rPr sz="1600" spc="-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75" dirty="0">
                <a:solidFill>
                  <a:srgbClr val="58595B"/>
                </a:solidFill>
                <a:latin typeface="Arial"/>
                <a:cs typeface="Arial"/>
              </a:rPr>
              <a:t>Bosco.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0" y="2681998"/>
            <a:ext cx="7560309" cy="5172075"/>
            <a:chOff x="0" y="2681998"/>
            <a:chExt cx="7560309" cy="5172075"/>
          </a:xfrm>
        </p:grpSpPr>
        <p:sp>
          <p:nvSpPr>
            <p:cNvPr id="47" name="object 47"/>
            <p:cNvSpPr/>
            <p:nvPr/>
          </p:nvSpPr>
          <p:spPr>
            <a:xfrm>
              <a:off x="535165" y="3996004"/>
              <a:ext cx="1304836" cy="18445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80000" y="2681998"/>
              <a:ext cx="2579992" cy="19620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6111621"/>
              <a:ext cx="1983994" cy="17424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27300" y="7912875"/>
            <a:ext cx="1317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monumento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san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Giuseppe 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Cafasso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nel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“Rondò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forca”, 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lo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spiazzo dove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avvenivano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le 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esecuzioni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ed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è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proprio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davanti 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alla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Valdocco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salesiana.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Qui</a:t>
            </a:r>
            <a:endParaRPr sz="900">
              <a:latin typeface="Arial"/>
              <a:cs typeface="Arial"/>
            </a:endParaRPr>
          </a:p>
          <a:p>
            <a:pPr marL="12700" marR="119380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santo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amico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 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ha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assistito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confortato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tanti 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condannati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morte.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25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77012"/>
            <a:ext cx="7560309" cy="8823325"/>
            <a:chOff x="0" y="177012"/>
            <a:chExt cx="7560309" cy="8823325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586" y="1178993"/>
              <a:ext cx="0" cy="7821295"/>
            </a:xfrm>
            <a:custGeom>
              <a:avLst/>
              <a:gdLst/>
              <a:ahLst/>
              <a:cxnLst/>
              <a:rect l="l" t="t" r="r" b="b"/>
              <a:pathLst>
                <a:path h="7821295">
                  <a:moveTo>
                    <a:pt x="0" y="78210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9991" y="1178991"/>
              <a:ext cx="1299997" cy="15652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20003" y="3284994"/>
              <a:ext cx="1299984" cy="1480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9991" y="5201983"/>
              <a:ext cx="1299997" cy="1985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681998"/>
              <a:ext cx="130467" cy="19620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9991" y="7272007"/>
              <a:ext cx="1299997" cy="14309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27300" y="1111491"/>
            <a:ext cx="5026660" cy="164401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715" algn="just">
              <a:lnSpc>
                <a:spcPts val="1410"/>
              </a:lnSpc>
              <a:spcBef>
                <a:spcPts val="170"/>
              </a:spcBef>
            </a:pP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29 dicembre 1840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nominato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direttore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spirituale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Rifugio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della Marchesa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Giulia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Barolo: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accoglienza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ex-detenute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ragazze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rischio.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tante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opere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nate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cuore generoso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della Marchesa, fondatrice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opere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caritatevoli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(come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l’Ospedaletto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1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Filomena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ragazze) e congregazione religiose (le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suore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Anna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le suore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Maria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Maddalena).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Ebbe una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profonda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amicizia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Giuseppe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Cafasso;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Borel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infatti 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svolse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lunghi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assistenza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carcerati.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Cafasso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considerava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migliori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oratori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città,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sue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omelie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profonde ma semplici,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necessario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faceva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uso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piemontese.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importanti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amicizie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indubbiamente quella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fin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tem-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seminario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Chieri,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Borel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andò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predicarvi gli </a:t>
            </a:r>
            <a:r>
              <a:rPr sz="1200" spc="1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esercizi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spirituali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(autunno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2725987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1837).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Don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grazie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Cafasso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Borel,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nell’autunno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1844,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assunto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cappella-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300" y="2820102"/>
            <a:ext cx="5026025" cy="6292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no per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l’erigendo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Ospedaletto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Santa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Filomena.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5012055" algn="l"/>
              </a:tabLst>
            </a:pP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Giulio </a:t>
            </a:r>
            <a:r>
              <a:rPr sz="1500" b="1" u="sng" spc="-8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Barberis</a:t>
            </a:r>
            <a:r>
              <a:rPr sz="1500" b="1" u="sng" spc="-10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(1847-1927)	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00" y="3448380"/>
            <a:ext cx="5026025" cy="14643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Nato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Mathi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Torinese,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13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anni,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1861,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entrò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nell’Oratorio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Valdocco.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madre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presentò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disse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subito: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«Saremo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sempre amici».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aggiunse: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«E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tu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di-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venterai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mio aiutante».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Ordinato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sacerdote,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dopo,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1873,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conseguì la laurea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teologia all’Università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Torino.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L’anno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seguente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eletto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maestro dei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novizi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 Società Salesiana,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carica 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tenne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25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anni.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Contemporaneamente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1879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inse-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gnante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storia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geografia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ginnasio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Valdocco.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Frutto 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questo insegnamento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furono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testi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egli pubblicò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furono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così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apprezzati da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farlo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nominare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Socio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Ordinario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Regia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Società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Geografica.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sue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Nozioni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Geografia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loro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chiarezza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didattica,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ave-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4883501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raggiunto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1920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31°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edizione. 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1879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fatto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direttore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noviziato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300" y="5062876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Benigno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Canavese,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rimase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1887.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Dal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1892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1900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chiamato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presso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300" y="5156944"/>
            <a:ext cx="5026025" cy="6292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Capitolo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Superiore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col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titolo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maestro dei</a:t>
            </a:r>
            <a:r>
              <a:rPr sz="1200" spc="1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novizi.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5012055" algn="l"/>
              </a:tabLst>
            </a:pPr>
            <a:r>
              <a:rPr sz="1500" b="1" u="sng" spc="-8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Giovan </a:t>
            </a:r>
            <a:r>
              <a:rPr sz="1500" b="1" u="sng" spc="-5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Battista </a:t>
            </a:r>
            <a:r>
              <a:rPr sz="1500" b="1" u="sng" spc="-8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Lemoyne</a:t>
            </a:r>
            <a:r>
              <a:rPr sz="1500" b="1" u="sng" spc="-12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(1839-1916)	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7300" y="5785256"/>
            <a:ext cx="5026025" cy="28994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Nato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Genova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distinta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famiglia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consacrato sacerdote,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sentì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presto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vocazione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vita  religiosa.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Desiderando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parlarne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avvertito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una </a:t>
            </a: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‘voce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misteriosa’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recarsi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Lerma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presso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Ovada,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avrebbe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trovato.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Recatosi,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trovò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veramente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decise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seguirlo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Torino. Pochi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giorni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dopo era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infatti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all’Oratorio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Valdocco.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Divenne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intel-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ligenti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efficaci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collaboratori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Bosco.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All’apostolato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della direzione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spirituale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della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predicazione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Lemoyne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unì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sempre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quello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penna,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iniziando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ben presto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serie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pubblicazioni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varie,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genere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storico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drammatico,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lo resero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celebre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nell’ambito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della Congregazione,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fuori.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richiamò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presso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sé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segretario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Consiglio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Superiore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redattore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Bollettino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Salesiano,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dandogli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così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l’opportunità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seguire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vicino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ultimi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dell’attività 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Padre,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principale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autorevole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biografo.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Servendosi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diretta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esperienza,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nonché delle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cronache 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dei documenti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vari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elaborati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dai primi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allievi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diede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inizio alla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pubblicazione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delle Memorie Biografiche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ampia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documentazione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19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volumi.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otto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furono poi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pubblicati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diretta-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mente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lui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1898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1912,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nono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usci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postumo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1917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altri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furono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curati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 don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Amadei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Ceria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sul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materiale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lui diligentemente preparato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cronologicamente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disposto,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uscendo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stampe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1930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1939.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questo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lavoro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poderoso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parve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destinato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8655455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dall’alto, poiché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giungere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all’Oratorio, gli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detto: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«Io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avrò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segreti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7300" y="8834829"/>
            <a:ext cx="3336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né quelli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 mio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cuore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né quelli della</a:t>
            </a:r>
            <a:r>
              <a:rPr sz="1200" spc="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Congregazione».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07303" y="2777299"/>
            <a:ext cx="8394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Giovanni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Borel.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07303" y="4838242"/>
            <a:ext cx="844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Giulio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Barberis.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07303" y="8735758"/>
            <a:ext cx="1212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900" i="1" spc="-90" dirty="0">
                <a:solidFill>
                  <a:srgbClr val="231F20"/>
                </a:solidFill>
                <a:latin typeface="Arial"/>
                <a:cs typeface="Arial"/>
              </a:rPr>
              <a:t>Memorie</a:t>
            </a:r>
            <a:r>
              <a:rPr sz="900" i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85" dirty="0">
                <a:solidFill>
                  <a:srgbClr val="231F20"/>
                </a:solidFill>
                <a:latin typeface="Arial"/>
                <a:cs typeface="Arial"/>
              </a:rPr>
              <a:t>Biografiche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Lemoyne.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341" y="106948"/>
            <a:ext cx="7426325" cy="9544685"/>
            <a:chOff x="153341" y="106948"/>
            <a:chExt cx="7426325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593" y="1197001"/>
              <a:ext cx="0" cy="7803515"/>
            </a:xfrm>
            <a:custGeom>
              <a:avLst/>
              <a:gdLst/>
              <a:ahLst/>
              <a:cxnLst/>
              <a:rect l="l" t="t" r="r" b="b"/>
              <a:pathLst>
                <a:path h="7803515">
                  <a:moveTo>
                    <a:pt x="0" y="7802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3" y="3023997"/>
              <a:ext cx="1299997" cy="16499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26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3349" y="477418"/>
            <a:ext cx="1306830" cy="7964805"/>
            <a:chOff x="533349" y="477418"/>
            <a:chExt cx="1306830" cy="7964805"/>
          </a:xfrm>
        </p:grpSpPr>
        <p:sp>
          <p:nvSpPr>
            <p:cNvPr id="12" name="object 12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3349" y="1205992"/>
              <a:ext cx="1306648" cy="17527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2670" y="6875996"/>
              <a:ext cx="1297330" cy="15659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6854" y="5004003"/>
              <a:ext cx="1303143" cy="17999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07298" y="415455"/>
            <a:ext cx="21463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u="none" spc="-345" dirty="0">
                <a:solidFill>
                  <a:srgbClr val="208942"/>
                </a:solidFill>
              </a:rPr>
              <a:t>Figli </a:t>
            </a:r>
            <a:r>
              <a:rPr sz="3500" u="none" spc="-405" dirty="0">
                <a:solidFill>
                  <a:srgbClr val="208942"/>
                </a:solidFill>
              </a:rPr>
              <a:t>ed</a:t>
            </a:r>
            <a:r>
              <a:rPr sz="3500" u="none" spc="-360" dirty="0">
                <a:solidFill>
                  <a:srgbClr val="208942"/>
                </a:solidFill>
              </a:rPr>
              <a:t> </a:t>
            </a:r>
            <a:r>
              <a:rPr sz="3500" u="none" spc="-355" dirty="0">
                <a:solidFill>
                  <a:srgbClr val="208942"/>
                </a:solidFill>
              </a:rPr>
              <a:t>eredi</a:t>
            </a:r>
            <a:endParaRPr sz="3500"/>
          </a:p>
        </p:txBody>
      </p:sp>
      <p:sp>
        <p:nvSpPr>
          <p:cNvPr id="23" name="object 23"/>
          <p:cNvSpPr txBox="1"/>
          <p:nvPr/>
        </p:nvSpPr>
        <p:spPr>
          <a:xfrm>
            <a:off x="2007298" y="1105668"/>
            <a:ext cx="5026660" cy="358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ct val="103400"/>
              </a:lnSpc>
              <a:spcBef>
                <a:spcPts val="300"/>
              </a:spcBef>
              <a:tabLst>
                <a:tab pos="5012055" algn="l"/>
              </a:tabLst>
            </a:pP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Michele </a:t>
            </a:r>
            <a:r>
              <a:rPr sz="1500" b="1" u="sng" spc="-12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Rua </a:t>
            </a:r>
            <a:r>
              <a:rPr sz="1500" b="1" u="sng" spc="-29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–   </a:t>
            </a:r>
            <a:r>
              <a:rPr sz="1300" b="1" u="sng" spc="-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Il </a:t>
            </a:r>
            <a:r>
              <a:rPr sz="1300" b="1" u="sng" spc="-8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secondo </a:t>
            </a:r>
            <a:r>
              <a:rPr sz="1300" b="1" u="sng" spc="-5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“padre”</a:t>
            </a:r>
            <a:r>
              <a:rPr sz="1300" b="1" u="sng" spc="-16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300" b="1" u="sng" spc="-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della</a:t>
            </a:r>
            <a:r>
              <a:rPr sz="1300" b="1" u="sng" spc="-7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300" b="1" u="sng" spc="-5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Congregazione </a:t>
            </a:r>
            <a:r>
              <a:rPr sz="1300" b="1" u="sng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	</a:t>
            </a:r>
            <a:r>
              <a:rPr sz="1300" b="1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208942"/>
                </a:solidFill>
                <a:latin typeface="Arial"/>
                <a:cs typeface="Arial"/>
              </a:rPr>
              <a:t>                              </a:t>
            </a:r>
            <a:r>
              <a:rPr sz="1300" b="1" spc="150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sala custodisce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alcuni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ritratti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Beato,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significativi 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comprensione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dell’evolversi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iconografia. Nella vetrina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collocati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alcuni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oggetti appartenuti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primo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suc-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cessore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30"/>
              </a:lnSpc>
              <a:spcBef>
                <a:spcPts val="4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giorno 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confidò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Costamagna: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“Se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dicesse: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preparati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morire;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scegli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però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successore,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perché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voglio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l’opera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tua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cessi;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lui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sollecita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quante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grazie,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virtù,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doni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carismi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credi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necessari,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tutto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concederò: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assicuro, caro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Costamagna,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saprei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cosa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chiedere,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perché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tutto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vedo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già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Rua”.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70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Michele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Rua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nacque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Torino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giugno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1837,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popolare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quartiere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Borgo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Dora.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30"/>
              </a:lnSpc>
              <a:spcBef>
                <a:spcPts val="5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giro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pochi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madre rimase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sola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figli.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Michele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iniziò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scuola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all’Ar-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senale, poi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presso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Fratelli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Scuole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Cristiane.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banchi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scuola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l’incontro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Facendo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segno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taglio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mano, 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disse: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“Noi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faremo 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tutto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metà”.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Michele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entrò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convittore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Valdocco.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Intanto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nacque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cuore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vocazione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sacerdotale: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3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ottobre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1852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ricevette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l’abito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Becchi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Castelnuovo.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26  gennaio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1854,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radunò nella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quattro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compagni,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dando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vita,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quasi inconsapevolmente,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prima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forma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Congregazione.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riunione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presenti  Giovanni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Cagliero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Michele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Rua,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incaricato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stendere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“verbale”.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25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marzo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1855,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stanza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Michele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fece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“professione”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semplice: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Salesiano.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Accompagnò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numerosi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viaggi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(Francia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Spagna)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1884</a:t>
            </a:r>
            <a:r>
              <a:rPr sz="1200" spc="1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7298" y="4659572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nominato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‘vicario’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diritto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successione.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Divenuto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Rettor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Maggiore della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7298" y="4840928"/>
            <a:ext cx="5026660" cy="11150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ts val="1430"/>
              </a:lnSpc>
              <a:spcBef>
                <a:spcPts val="15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Società Salesiana,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successore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Rua 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fedele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interprete.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Frutti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tale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animazione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tale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governo sono: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l’espansione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fondazioni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salesiane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(con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lui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Congregazione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salesiana era passata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773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4000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salesiani,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57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345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Case, da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6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34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Province religiose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33 paesi).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Morì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notte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5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6 aprile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1910,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mormorando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giaculatoria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insegnatagli da 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ragazzino: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“Cara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Madre,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Vergine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ch’io salvi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l’anima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mia”.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“secondo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padre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Famiglia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Salesiana”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sepolto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07298" y="5929064"/>
            <a:ext cx="5024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fianco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maestro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Valsalice.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Paolo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VI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beatificò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29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ottobre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1972,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dicendo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“Ha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fatto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7298" y="6022958"/>
            <a:ext cx="5026025" cy="63373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sorgente,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fiume”.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tomba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cripta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Basilica.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5012055" algn="l"/>
              </a:tabLst>
            </a:pPr>
            <a:r>
              <a:rPr sz="1500" b="1" u="sng" spc="-7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Paolo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Albera </a:t>
            </a:r>
            <a:r>
              <a:rPr sz="1500" b="1" u="sng" spc="-29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–   </a:t>
            </a:r>
            <a:r>
              <a:rPr sz="1300" b="1" u="sng" spc="-7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Un </a:t>
            </a:r>
            <a:r>
              <a:rPr sz="1300" b="1" u="sng" spc="-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timido</a:t>
            </a:r>
            <a:r>
              <a:rPr sz="1300" b="1" u="sng" spc="-18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300" b="1" u="sng" spc="-3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gigante	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7298" y="6658127"/>
            <a:ext cx="5026025" cy="184086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715" algn="just">
              <a:lnSpc>
                <a:spcPts val="1430"/>
              </a:lnSpc>
              <a:spcBef>
                <a:spcPts val="155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esposta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grande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fotografia,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ritoccata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colori,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secondo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successore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insieme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alcuni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oggetti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lui</a:t>
            </a:r>
            <a:r>
              <a:rPr sz="1200" spc="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appartenuti.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75"/>
              </a:lnSpc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nato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None,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piccolo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borgo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campagna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torinese,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giugno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1845,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famiglia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200"/>
              </a:lnSpc>
              <a:spcBef>
                <a:spcPts val="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profondamente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cristiana. Fu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l’ultimo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sette figli,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fratelli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sorella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consa-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creranno alla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vita religiosa.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presentato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parroco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quell’incontro,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130" dirty="0">
                <a:solidFill>
                  <a:srgbClr val="231F20"/>
                </a:solidFill>
                <a:latin typeface="Times New Roman"/>
                <a:cs typeface="Times New Roman"/>
              </a:rPr>
              <a:t>1°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maggio 1860,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seguì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l’ingresso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Salesiani.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1881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nominato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ispettore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case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Francia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trasferì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Marsiglia.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dieci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permanenza,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comunità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salesiane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divennero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tredici.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29 agosto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1881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eletto,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Capitolo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Generale,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direttore </a:t>
            </a:r>
            <a:r>
              <a:rPr sz="1200" i="1" spc="-85" dirty="0">
                <a:solidFill>
                  <a:srgbClr val="231F20"/>
                </a:solidFill>
                <a:latin typeface="Times New Roman"/>
                <a:cs typeface="Times New Roman"/>
              </a:rPr>
              <a:t>spirituale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Società Salesiana,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tornato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Torino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mise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disposizione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Michele Rua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volle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visitatore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all’estero.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16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agosto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1910,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eletto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Rettor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Maggiore.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Resse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298" y="8471853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Congregazione negli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difficili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Prima Guerra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Mondiale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fece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accogliere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nei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collegi,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7298" y="8653499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numerosi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orfani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caduti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guerra.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Verso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vita,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ebbe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gioia, nel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1920,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vede-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7298" y="8834897"/>
            <a:ext cx="4285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inaugurato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monumento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Morì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29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ottobre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1921.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7300" y="4703292"/>
            <a:ext cx="7899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Ritratti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Rua.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7300" y="8461476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Nella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foto,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ragazzo</a:t>
            </a:r>
            <a:r>
              <a:rPr sz="90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confessato 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è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futuro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Paolo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Albera,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suo secondo  successore.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27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9050" y="177012"/>
            <a:ext cx="7598409" cy="8832850"/>
            <a:chOff x="-19050" y="177012"/>
            <a:chExt cx="7598409" cy="8832850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586" y="1251002"/>
              <a:ext cx="0" cy="7749540"/>
            </a:xfrm>
            <a:custGeom>
              <a:avLst/>
              <a:gdLst/>
              <a:ahLst/>
              <a:cxnLst/>
              <a:rect l="l" t="t" r="r" b="b"/>
              <a:pathLst>
                <a:path h="7749540">
                  <a:moveTo>
                    <a:pt x="0" y="77489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15201" y="6255004"/>
              <a:ext cx="605155" cy="408940"/>
            </a:xfrm>
            <a:custGeom>
              <a:avLst/>
              <a:gdLst/>
              <a:ahLst/>
              <a:cxnLst/>
              <a:rect l="l" t="t" r="r" b="b"/>
              <a:pathLst>
                <a:path w="605154" h="408940">
                  <a:moveTo>
                    <a:pt x="309600" y="0"/>
                  </a:moveTo>
                  <a:lnTo>
                    <a:pt x="0" y="172796"/>
                  </a:lnTo>
                  <a:lnTo>
                    <a:pt x="1803" y="399580"/>
                  </a:lnTo>
                  <a:lnTo>
                    <a:pt x="595807" y="408584"/>
                  </a:lnTo>
                  <a:lnTo>
                    <a:pt x="604799" y="169189"/>
                  </a:lnTo>
                  <a:lnTo>
                    <a:pt x="309600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0004" y="6425996"/>
              <a:ext cx="5000002" cy="25739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9991" y="6652171"/>
              <a:ext cx="1840230" cy="2348230"/>
            </a:xfrm>
            <a:custGeom>
              <a:avLst/>
              <a:gdLst/>
              <a:ahLst/>
              <a:cxnLst/>
              <a:rect l="l" t="t" r="r" b="b"/>
              <a:pathLst>
                <a:path w="1840229" h="2348229">
                  <a:moveTo>
                    <a:pt x="1840001" y="0"/>
                  </a:moveTo>
                  <a:lnTo>
                    <a:pt x="0" y="0"/>
                  </a:lnTo>
                  <a:lnTo>
                    <a:pt x="0" y="2347823"/>
                  </a:lnTo>
                  <a:lnTo>
                    <a:pt x="1840001" y="2347823"/>
                  </a:lnTo>
                  <a:lnTo>
                    <a:pt x="1840001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20003" y="6256959"/>
              <a:ext cx="1840230" cy="2743200"/>
            </a:xfrm>
            <a:custGeom>
              <a:avLst/>
              <a:gdLst/>
              <a:ahLst/>
              <a:cxnLst/>
              <a:rect l="l" t="t" r="r" b="b"/>
              <a:pathLst>
                <a:path w="1840229" h="2743200">
                  <a:moveTo>
                    <a:pt x="1840001" y="399275"/>
                  </a:moveTo>
                  <a:lnTo>
                    <a:pt x="1299997" y="399275"/>
                  </a:lnTo>
                  <a:lnTo>
                    <a:pt x="1299997" y="171005"/>
                  </a:lnTo>
                  <a:lnTo>
                    <a:pt x="1007503" y="0"/>
                  </a:lnTo>
                  <a:lnTo>
                    <a:pt x="692492" y="175501"/>
                  </a:lnTo>
                  <a:lnTo>
                    <a:pt x="692492" y="405002"/>
                  </a:lnTo>
                  <a:lnTo>
                    <a:pt x="0" y="405002"/>
                  </a:lnTo>
                  <a:lnTo>
                    <a:pt x="0" y="2743034"/>
                  </a:lnTo>
                </a:path>
              </a:pathLst>
            </a:custGeom>
            <a:ln w="1905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27300" y="1128184"/>
            <a:ext cx="5026025" cy="35121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300"/>
              </a:spcBef>
            </a:pPr>
            <a:r>
              <a:rPr sz="1500" b="1" u="sng" spc="-5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Cardinale </a:t>
            </a:r>
            <a:r>
              <a:rPr sz="1500" b="1" u="sng" spc="-7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Giovanni </a:t>
            </a:r>
            <a:r>
              <a:rPr sz="1500" b="1" u="sng" spc="-5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Cagliero </a:t>
            </a:r>
            <a:r>
              <a:rPr sz="1500" b="1" u="sng" spc="-29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– </a:t>
            </a:r>
            <a:r>
              <a:rPr sz="1300" b="1" u="sng" spc="-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Il </a:t>
            </a:r>
            <a:r>
              <a:rPr sz="1300" b="1" u="sng" spc="-5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coraggio </a:t>
            </a:r>
            <a:r>
              <a:rPr sz="1300" b="1" u="sng" spc="-2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di </a:t>
            </a:r>
            <a:r>
              <a:rPr sz="1300" b="1" u="sng" spc="-7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osare </a:t>
            </a:r>
            <a:r>
              <a:rPr sz="13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l’impensabile </a:t>
            </a:r>
            <a:r>
              <a:rPr sz="1300" b="1" spc="-45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Nacque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Castelnuovo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d’Asti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l’11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gennaio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1838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Pietro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Teresa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Musso.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Rimasto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presto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orfano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padre,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3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novembre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1851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accolto 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Torino nel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nascente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Oratorio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salesiano,  divenendo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versatili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abili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collaboratori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sue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composizioni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mu-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7200"/>
              </a:lnSpc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sicali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periodo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(1860-70),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ricche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vena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melodica,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furono un’importante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componente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dell’ambiente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oratoriano.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ordinato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sacerdote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14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giugno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1862;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1869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1886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ricoprì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ruolo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‘direttore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spirituale’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Congregazione salesiana.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laureò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teologia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all’uni-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versità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Torino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4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dicembre 1873,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1874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designato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direttore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spirituale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Figlie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Ausiliatrice. 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1875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inviò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America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latina,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testa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spedizione missionaria salesiana.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Dopo 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impianto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opere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Argentina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Uruguay,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richiamato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Italia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(’77),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nell’intento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preparare 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spedizione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Salesiani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India,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l’irradiazione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istituti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educativi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Salesiani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Figlie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Francia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(’78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’80),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Sicilia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(’79),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Spagna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Portogallo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(’81).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7200"/>
              </a:lnSpc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ordinato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vescovo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7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dicembre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1884,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‘vicario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apostolico’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Patagonia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settentrio-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nale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centrale.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Dopo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intermezzo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Europa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(dicembre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’87 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gennaio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’89),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causa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morte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necessario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assestamento dei salesiani,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monsignor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Cagliero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tornò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Ar-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gentina,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preoccupò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particolare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strutture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religiose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Patagonia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re-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lazioni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diplomatiche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Santa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Sede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governo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argentino.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ancora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Europa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primi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maggio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1903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rientrò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Argentina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gennaio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1904.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Promosso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arcivescovo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titolare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00" y="4609696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Sebaste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(18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aprile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1904),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richiamato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Italia,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furono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affidate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visite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apo-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4787394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stoliche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straordinarie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diocesi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Bobbio,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Tortona,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Albenga,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Savona-Noli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Ventimiglia.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300" y="4965245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pratica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pastorale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l’esperienza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americana acquisite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monsignor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Cagliero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indussero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00" y="5143096"/>
            <a:ext cx="5026660" cy="563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Santa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Sede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destinarlo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‘delegato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apostolico’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‘inviato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straordinario’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presso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Repub-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blica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Costarica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(10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giugno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’08)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‘delegato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apostolico’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Honduras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Nicaragua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(19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26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dicembre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’08).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5676497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Richiamato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Italia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(nel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1915),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creato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cardinale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affidata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presidenza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con-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300" y="5854196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gregazioni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vaticane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dei: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Religiosi,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Propaganda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Fide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Riti.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16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dicembre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1920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divenne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300" y="6031996"/>
            <a:ext cx="3931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scovo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Frascati,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morte,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avvenuta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Roma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28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febbraio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1926.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28296" y="6782295"/>
            <a:ext cx="1204595" cy="20891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260"/>
              </a:spcBef>
            </a:pPr>
            <a:r>
              <a:rPr sz="1050" spc="-17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sala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custodisce </a:t>
            </a:r>
            <a:r>
              <a:rPr sz="1050" b="1" spc="-85" dirty="0">
                <a:solidFill>
                  <a:srgbClr val="231F20"/>
                </a:solidFill>
                <a:latin typeface="Arial"/>
                <a:cs typeface="Arial"/>
              </a:rPr>
              <a:t>l’uni-  </a:t>
            </a:r>
            <a:r>
              <a:rPr sz="1050" b="1" spc="-160" dirty="0">
                <a:solidFill>
                  <a:srgbClr val="231F20"/>
                </a:solidFill>
                <a:latin typeface="Arial"/>
                <a:cs typeface="Arial"/>
              </a:rPr>
              <a:t>ca </a:t>
            </a:r>
            <a:r>
              <a:rPr sz="1050" b="1" spc="-105" dirty="0">
                <a:solidFill>
                  <a:srgbClr val="231F20"/>
                </a:solidFill>
                <a:latin typeface="Arial"/>
                <a:cs typeface="Arial"/>
              </a:rPr>
              <a:t>superstite </a:t>
            </a:r>
            <a:r>
              <a:rPr sz="1050" b="1" spc="-80" dirty="0">
                <a:solidFill>
                  <a:srgbClr val="231F20"/>
                </a:solidFill>
                <a:latin typeface="Arial"/>
                <a:cs typeface="Arial"/>
              </a:rPr>
              <a:t>delle </a:t>
            </a:r>
            <a:r>
              <a:rPr sz="1050" b="1" spc="-95" dirty="0">
                <a:solidFill>
                  <a:srgbClr val="231F20"/>
                </a:solidFill>
                <a:latin typeface="Arial"/>
                <a:cs typeface="Arial"/>
              </a:rPr>
              <a:t>otto  vetrate </a:t>
            </a:r>
            <a:r>
              <a:rPr sz="1050" b="1" spc="-100" dirty="0">
                <a:solidFill>
                  <a:srgbClr val="231F20"/>
                </a:solidFill>
                <a:latin typeface="Arial"/>
                <a:cs typeface="Arial"/>
              </a:rPr>
              <a:t>artistiche </a:t>
            </a:r>
            <a:r>
              <a:rPr sz="1050" b="1" spc="-90" dirty="0">
                <a:solidFill>
                  <a:srgbClr val="231F20"/>
                </a:solidFill>
                <a:latin typeface="Arial"/>
                <a:cs typeface="Arial"/>
              </a:rPr>
              <a:t>della  </a:t>
            </a:r>
            <a:r>
              <a:rPr sz="1050" b="1" spc="-120" dirty="0">
                <a:solidFill>
                  <a:srgbClr val="231F20"/>
                </a:solidFill>
                <a:latin typeface="Arial"/>
                <a:cs typeface="Arial"/>
              </a:rPr>
              <a:t>Basilica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risalenti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1050" spc="-2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1939 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raffiguranti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figure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sto-  riche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santità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illustri 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Congregazione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(le 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altre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sette vetrate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anda- 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rono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distrutte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dai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bom- 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bardamenti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1942), 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oltre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alcuni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oggetti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del 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Cardinale,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come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pre- 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ziosa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statua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della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vergine 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alabastro.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717921" y="1259344"/>
            <a:ext cx="1302385" cy="3413125"/>
            <a:chOff x="5717921" y="1259344"/>
            <a:chExt cx="1302385" cy="3413125"/>
          </a:xfrm>
        </p:grpSpPr>
        <p:sp>
          <p:nvSpPr>
            <p:cNvPr id="46" name="object 46"/>
            <p:cNvSpPr/>
            <p:nvPr/>
          </p:nvSpPr>
          <p:spPr>
            <a:xfrm>
              <a:off x="5717921" y="1259344"/>
              <a:ext cx="1302067" cy="20166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19991" y="3347999"/>
              <a:ext cx="1299997" cy="13240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707303" y="4710671"/>
            <a:ext cx="12369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Ritratti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monsignor 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Giovanni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Cagliero,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primo 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vescovo e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cardinale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salesiano.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07303" y="5684291"/>
            <a:ext cx="702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i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70" dirty="0">
                <a:solidFill>
                  <a:srgbClr val="231F20"/>
                </a:solidFill>
                <a:latin typeface="Arial"/>
                <a:cs typeface="Arial"/>
              </a:rPr>
              <a:t>sinistra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delle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grandi 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sale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Museo  </a:t>
            </a: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Casa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9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Bosco.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341" y="106948"/>
            <a:ext cx="7426325" cy="9544685"/>
            <a:chOff x="153341" y="106948"/>
            <a:chExt cx="7426325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593" y="5147997"/>
              <a:ext cx="0" cy="3852545"/>
            </a:xfrm>
            <a:custGeom>
              <a:avLst/>
              <a:gdLst/>
              <a:ahLst/>
              <a:cxnLst/>
              <a:rect l="l" t="t" r="r" b="b"/>
              <a:pathLst>
                <a:path h="3852545">
                  <a:moveTo>
                    <a:pt x="0" y="38519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28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0000" y="477418"/>
            <a:ext cx="1300480" cy="8234680"/>
            <a:chOff x="540000" y="477418"/>
            <a:chExt cx="1300480" cy="8234680"/>
          </a:xfrm>
        </p:grpSpPr>
        <p:sp>
          <p:nvSpPr>
            <p:cNvPr id="11" name="object 11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003" y="5139004"/>
              <a:ext cx="1299997" cy="12830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003" y="6497993"/>
              <a:ext cx="1299997" cy="11500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0003" y="7718602"/>
              <a:ext cx="1299997" cy="9933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07298" y="424459"/>
            <a:ext cx="31699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u="none" spc="-175" dirty="0">
                <a:solidFill>
                  <a:srgbClr val="208942"/>
                </a:solidFill>
              </a:rPr>
              <a:t>Il </a:t>
            </a:r>
            <a:r>
              <a:rPr sz="3500" u="none" spc="-475" dirty="0">
                <a:solidFill>
                  <a:srgbClr val="208942"/>
                </a:solidFill>
              </a:rPr>
              <a:t>cuore </a:t>
            </a:r>
            <a:r>
              <a:rPr sz="3500" u="none" spc="-315" dirty="0">
                <a:solidFill>
                  <a:srgbClr val="208942"/>
                </a:solidFill>
              </a:rPr>
              <a:t>di</a:t>
            </a:r>
            <a:r>
              <a:rPr sz="3500" u="none" spc="-365" dirty="0">
                <a:solidFill>
                  <a:srgbClr val="208942"/>
                </a:solidFill>
              </a:rPr>
              <a:t> </a:t>
            </a:r>
            <a:r>
              <a:rPr sz="3500" u="none" spc="-509" dirty="0">
                <a:solidFill>
                  <a:srgbClr val="208942"/>
                </a:solidFill>
              </a:rPr>
              <a:t>Valdocco</a:t>
            </a:r>
            <a:endParaRPr sz="3500"/>
          </a:p>
        </p:txBody>
      </p:sp>
      <p:sp>
        <p:nvSpPr>
          <p:cNvPr id="22" name="object 22"/>
          <p:cNvSpPr txBox="1"/>
          <p:nvPr/>
        </p:nvSpPr>
        <p:spPr>
          <a:xfrm>
            <a:off x="527300" y="1139291"/>
            <a:ext cx="2135505" cy="38315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48615">
              <a:lnSpc>
                <a:spcPts val="1650"/>
              </a:lnSpc>
              <a:spcBef>
                <a:spcPts val="380"/>
              </a:spcBef>
            </a:pPr>
            <a:r>
              <a:rPr sz="1600" spc="-140" dirty="0">
                <a:solidFill>
                  <a:srgbClr val="58595B"/>
                </a:solidFill>
                <a:latin typeface="Arial"/>
                <a:cs typeface="Arial"/>
              </a:rPr>
              <a:t>Entriamo 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nel “sacrario” 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 </a:t>
            </a:r>
            <a:r>
              <a:rPr sz="1600" spc="-150" dirty="0">
                <a:solidFill>
                  <a:srgbClr val="58595B"/>
                </a:solidFill>
                <a:latin typeface="Arial"/>
                <a:cs typeface="Arial"/>
              </a:rPr>
              <a:t>Valdocco. </a:t>
            </a:r>
            <a:r>
              <a:rPr sz="1600" spc="-90" dirty="0">
                <a:solidFill>
                  <a:srgbClr val="58595B"/>
                </a:solidFill>
                <a:latin typeface="Arial"/>
                <a:cs typeface="Arial"/>
              </a:rPr>
              <a:t>Ai </a:t>
            </a:r>
            <a:r>
              <a:rPr sz="1600" spc="-105" dirty="0">
                <a:solidFill>
                  <a:srgbClr val="58595B"/>
                </a:solidFill>
                <a:latin typeface="Arial"/>
                <a:cs typeface="Arial"/>
              </a:rPr>
              <a:t>tempi</a:t>
            </a:r>
            <a:r>
              <a:rPr sz="1600" spc="-2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</a:pP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don </a:t>
            </a:r>
            <a:r>
              <a:rPr sz="1600" spc="-175" dirty="0">
                <a:solidFill>
                  <a:srgbClr val="58595B"/>
                </a:solidFill>
                <a:latin typeface="Arial"/>
                <a:cs typeface="Arial"/>
              </a:rPr>
              <a:t>Bosco, </a:t>
            </a:r>
            <a:r>
              <a:rPr sz="1600" spc="-100" dirty="0">
                <a:solidFill>
                  <a:srgbClr val="58595B"/>
                </a:solidFill>
                <a:latin typeface="Arial"/>
                <a:cs typeface="Arial"/>
              </a:rPr>
              <a:t>dopo </a:t>
            </a:r>
            <a:r>
              <a:rPr sz="1600" spc="-170" dirty="0">
                <a:solidFill>
                  <a:srgbClr val="58595B"/>
                </a:solidFill>
                <a:latin typeface="Arial"/>
                <a:cs typeface="Arial"/>
              </a:rPr>
              <a:t>una </a:t>
            </a:r>
            <a:r>
              <a:rPr sz="1600" spc="-110" dirty="0">
                <a:solidFill>
                  <a:srgbClr val="58595B"/>
                </a:solidFill>
                <a:latin typeface="Arial"/>
                <a:cs typeface="Arial"/>
              </a:rPr>
              <a:t>visita,  </a:t>
            </a:r>
            <a:r>
              <a:rPr sz="1600" spc="-30" dirty="0">
                <a:solidFill>
                  <a:srgbClr val="58595B"/>
                </a:solidFill>
                <a:latin typeface="Arial"/>
                <a:cs typeface="Arial"/>
              </a:rPr>
              <a:t>il </a:t>
            </a:r>
            <a:r>
              <a:rPr sz="1600" spc="-80" dirty="0">
                <a:solidFill>
                  <a:srgbClr val="58595B"/>
                </a:solidFill>
                <a:latin typeface="Arial"/>
                <a:cs typeface="Arial"/>
              </a:rPr>
              <a:t>direttore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 </a:t>
            </a:r>
            <a:r>
              <a:rPr sz="1600" spc="-170" dirty="0">
                <a:solidFill>
                  <a:srgbClr val="58595B"/>
                </a:solidFill>
                <a:latin typeface="Arial"/>
                <a:cs typeface="Arial"/>
              </a:rPr>
              <a:t>una </a:t>
            </a:r>
            <a:r>
              <a:rPr sz="1600" spc="-130" dirty="0">
                <a:solidFill>
                  <a:srgbClr val="58595B"/>
                </a:solidFill>
                <a:latin typeface="Arial"/>
                <a:cs typeface="Arial"/>
              </a:rPr>
              <a:t>grande  </a:t>
            </a:r>
            <a:r>
              <a:rPr sz="1600" spc="-155" dirty="0">
                <a:solidFill>
                  <a:srgbClr val="58595B"/>
                </a:solidFill>
                <a:latin typeface="Arial"/>
                <a:cs typeface="Arial"/>
              </a:rPr>
              <a:t>scuola </a:t>
            </a:r>
            <a:r>
              <a:rPr sz="1600" spc="-110" dirty="0">
                <a:solidFill>
                  <a:srgbClr val="58595B"/>
                </a:solidFill>
                <a:latin typeface="Arial"/>
                <a:cs typeface="Arial"/>
              </a:rPr>
              <a:t>rilasciò </a:t>
            </a:r>
            <a:r>
              <a:rPr sz="1600" spc="-150" dirty="0">
                <a:solidFill>
                  <a:srgbClr val="58595B"/>
                </a:solidFill>
                <a:latin typeface="Arial"/>
                <a:cs typeface="Arial"/>
              </a:rPr>
              <a:t>un commento  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sorprendente: </a:t>
            </a:r>
            <a:r>
              <a:rPr sz="1600" spc="-190" dirty="0">
                <a:solidFill>
                  <a:srgbClr val="58595B"/>
                </a:solidFill>
                <a:latin typeface="Arial"/>
                <a:cs typeface="Arial"/>
              </a:rPr>
              <a:t>«Voi </a:t>
            </a:r>
            <a:r>
              <a:rPr sz="1600" spc="-150" dirty="0">
                <a:solidFill>
                  <a:srgbClr val="58595B"/>
                </a:solidFill>
                <a:latin typeface="Arial"/>
                <a:cs typeface="Arial"/>
              </a:rPr>
              <a:t>avete  </a:t>
            </a:r>
            <a:r>
              <a:rPr sz="1600" spc="-170" dirty="0">
                <a:solidFill>
                  <a:srgbClr val="58595B"/>
                </a:solidFill>
                <a:latin typeface="Arial"/>
                <a:cs typeface="Arial"/>
              </a:rPr>
              <a:t>una </a:t>
            </a:r>
            <a:r>
              <a:rPr sz="1600" spc="-130" dirty="0">
                <a:solidFill>
                  <a:srgbClr val="58595B"/>
                </a:solidFill>
                <a:latin typeface="Arial"/>
                <a:cs typeface="Arial"/>
              </a:rPr>
              <a:t>gran </a:t>
            </a:r>
            <a:r>
              <a:rPr sz="1600" spc="-105" dirty="0">
                <a:solidFill>
                  <a:srgbClr val="58595B"/>
                </a:solidFill>
                <a:latin typeface="Arial"/>
                <a:cs typeface="Arial"/>
              </a:rPr>
              <a:t>fortuna </a:t>
            </a:r>
            <a:r>
              <a:rPr sz="1600" spc="-90" dirty="0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sz="1600" spc="-195" dirty="0">
                <a:solidFill>
                  <a:srgbClr val="58595B"/>
                </a:solidFill>
                <a:latin typeface="Arial"/>
                <a:cs typeface="Arial"/>
              </a:rPr>
              <a:t>casa  </a:t>
            </a:r>
            <a:r>
              <a:rPr sz="1600" spc="-130" dirty="0">
                <a:solidFill>
                  <a:srgbClr val="58595B"/>
                </a:solidFill>
                <a:latin typeface="Arial"/>
                <a:cs typeface="Arial"/>
              </a:rPr>
              <a:t>vostra,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che </a:t>
            </a:r>
            <a:r>
              <a:rPr sz="1600" spc="-180" dirty="0">
                <a:solidFill>
                  <a:srgbClr val="58595B"/>
                </a:solidFill>
                <a:latin typeface="Arial"/>
                <a:cs typeface="Arial"/>
              </a:rPr>
              <a:t>nessun </a:t>
            </a:r>
            <a:r>
              <a:rPr sz="1600" spc="-90" dirty="0">
                <a:solidFill>
                  <a:srgbClr val="58595B"/>
                </a:solidFill>
                <a:latin typeface="Arial"/>
                <a:cs typeface="Arial"/>
              </a:rPr>
              <a:t>altro </a:t>
            </a:r>
            <a:r>
              <a:rPr sz="1600" spc="-175" dirty="0">
                <a:solidFill>
                  <a:srgbClr val="58595B"/>
                </a:solidFill>
                <a:latin typeface="Arial"/>
                <a:cs typeface="Arial"/>
              </a:rPr>
              <a:t>ha  </a:t>
            </a:r>
            <a:r>
              <a:rPr sz="1600" spc="-90" dirty="0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sz="1600" spc="-145" dirty="0">
                <a:solidFill>
                  <a:srgbClr val="58595B"/>
                </a:solidFill>
                <a:latin typeface="Arial"/>
                <a:cs typeface="Arial"/>
              </a:rPr>
              <a:t>Torino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e che 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neppure 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hanno </a:t>
            </a:r>
            <a:r>
              <a:rPr sz="1600" spc="-95" dirty="0">
                <a:solidFill>
                  <a:srgbClr val="58595B"/>
                </a:solidFill>
                <a:latin typeface="Arial"/>
                <a:cs typeface="Arial"/>
              </a:rPr>
              <a:t>le </a:t>
            </a:r>
            <a:r>
              <a:rPr sz="1600" spc="-100" dirty="0">
                <a:solidFill>
                  <a:srgbClr val="58595B"/>
                </a:solidFill>
                <a:latin typeface="Arial"/>
                <a:cs typeface="Arial"/>
              </a:rPr>
              <a:t>altre </a:t>
            </a:r>
            <a:r>
              <a:rPr sz="1600" spc="-135" dirty="0">
                <a:solidFill>
                  <a:srgbClr val="58595B"/>
                </a:solidFill>
                <a:latin typeface="Arial"/>
                <a:cs typeface="Arial"/>
              </a:rPr>
              <a:t>comunità  </a:t>
            </a:r>
            <a:r>
              <a:rPr sz="1600" spc="-110" dirty="0">
                <a:solidFill>
                  <a:srgbClr val="58595B"/>
                </a:solidFill>
                <a:latin typeface="Arial"/>
                <a:cs typeface="Arial"/>
              </a:rPr>
              <a:t>religiose. </a:t>
            </a:r>
            <a:r>
              <a:rPr sz="1600" spc="-140" dirty="0">
                <a:solidFill>
                  <a:srgbClr val="58595B"/>
                </a:solidFill>
                <a:latin typeface="Arial"/>
                <a:cs typeface="Arial"/>
              </a:rPr>
              <a:t>Avete </a:t>
            </a:r>
            <a:r>
              <a:rPr sz="1600" spc="-170" dirty="0">
                <a:solidFill>
                  <a:srgbClr val="58595B"/>
                </a:solidFill>
                <a:latin typeface="Arial"/>
                <a:cs typeface="Arial"/>
              </a:rPr>
              <a:t>una </a:t>
            </a:r>
            <a:r>
              <a:rPr sz="1600" spc="-165" dirty="0">
                <a:solidFill>
                  <a:srgbClr val="58595B"/>
                </a:solidFill>
                <a:latin typeface="Arial"/>
                <a:cs typeface="Arial"/>
              </a:rPr>
              <a:t>camera,  </a:t>
            </a: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nella </a:t>
            </a:r>
            <a:r>
              <a:rPr sz="1600" spc="-130" dirty="0">
                <a:solidFill>
                  <a:srgbClr val="58595B"/>
                </a:solidFill>
                <a:latin typeface="Arial"/>
                <a:cs typeface="Arial"/>
              </a:rPr>
              <a:t>quale </a:t>
            </a:r>
            <a:r>
              <a:rPr sz="1600" spc="-135" dirty="0">
                <a:solidFill>
                  <a:srgbClr val="58595B"/>
                </a:solidFill>
                <a:latin typeface="Arial"/>
                <a:cs typeface="Arial"/>
              </a:rPr>
              <a:t>chiunque </a:t>
            </a: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entra  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pieno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 </a:t>
            </a:r>
            <a:r>
              <a:rPr sz="1600" spc="-105" dirty="0">
                <a:solidFill>
                  <a:srgbClr val="58595B"/>
                </a:solidFill>
                <a:latin typeface="Arial"/>
                <a:cs typeface="Arial"/>
              </a:rPr>
              <a:t>afflizione, </a:t>
            </a:r>
            <a:r>
              <a:rPr sz="1600" spc="-195" dirty="0">
                <a:solidFill>
                  <a:srgbClr val="58595B"/>
                </a:solidFill>
                <a:latin typeface="Arial"/>
                <a:cs typeface="Arial"/>
              </a:rPr>
              <a:t>se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ne  </a:t>
            </a:r>
            <a:r>
              <a:rPr sz="1600" spc="-185" dirty="0">
                <a:solidFill>
                  <a:srgbClr val="58595B"/>
                </a:solidFill>
                <a:latin typeface="Arial"/>
                <a:cs typeface="Arial"/>
              </a:rPr>
              <a:t>esce 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raggiante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</a:t>
            </a:r>
            <a:r>
              <a:rPr sz="16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35" dirty="0">
                <a:solidFill>
                  <a:srgbClr val="58595B"/>
                </a:solidFill>
                <a:latin typeface="Arial"/>
                <a:cs typeface="Arial"/>
              </a:rPr>
              <a:t>gioia».</a:t>
            </a:r>
            <a:endParaRPr sz="1600">
              <a:latin typeface="Arial"/>
              <a:cs typeface="Arial"/>
            </a:endParaRPr>
          </a:p>
          <a:p>
            <a:pPr marL="12700" marR="276225">
              <a:lnSpc>
                <a:spcPts val="1650"/>
              </a:lnSpc>
            </a:pPr>
            <a:r>
              <a:rPr sz="1600" spc="-70" dirty="0">
                <a:solidFill>
                  <a:srgbClr val="58595B"/>
                </a:solidFill>
                <a:latin typeface="Arial"/>
                <a:cs typeface="Arial"/>
              </a:rPr>
              <a:t>Il </a:t>
            </a:r>
            <a:r>
              <a:rPr sz="1600" spc="-95" dirty="0">
                <a:solidFill>
                  <a:srgbClr val="58595B"/>
                </a:solidFill>
                <a:latin typeface="Arial"/>
                <a:cs typeface="Arial"/>
              </a:rPr>
              <a:t>biografo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 </a:t>
            </a: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don </a:t>
            </a:r>
            <a:r>
              <a:rPr sz="1600" spc="-180" dirty="0">
                <a:solidFill>
                  <a:srgbClr val="58595B"/>
                </a:solidFill>
                <a:latin typeface="Arial"/>
                <a:cs typeface="Arial"/>
              </a:rPr>
              <a:t>Bosco 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che </a:t>
            </a:r>
            <a:r>
              <a:rPr sz="1600" spc="-110" dirty="0">
                <a:solidFill>
                  <a:srgbClr val="58595B"/>
                </a:solidFill>
                <a:latin typeface="Arial"/>
                <a:cs typeface="Arial"/>
              </a:rPr>
              <a:t>riferisce </a:t>
            </a:r>
            <a:r>
              <a:rPr sz="1600" spc="-30" dirty="0">
                <a:solidFill>
                  <a:srgbClr val="58595B"/>
                </a:solidFill>
                <a:latin typeface="Arial"/>
                <a:cs typeface="Arial"/>
              </a:rPr>
              <a:t>il </a:t>
            </a: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fatto  </a:t>
            </a: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aggiunge: </a:t>
            </a:r>
            <a:r>
              <a:rPr sz="1600" spc="-275" dirty="0">
                <a:solidFill>
                  <a:srgbClr val="58595B"/>
                </a:solidFill>
                <a:latin typeface="Arial"/>
                <a:cs typeface="Arial"/>
              </a:rPr>
              <a:t>«E </a:t>
            </a:r>
            <a:r>
              <a:rPr sz="1600" spc="-95" dirty="0">
                <a:solidFill>
                  <a:srgbClr val="58595B"/>
                </a:solidFill>
                <a:latin typeface="Arial"/>
                <a:cs typeface="Arial"/>
              </a:rPr>
              <a:t>mille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 </a:t>
            </a:r>
            <a:r>
              <a:rPr sz="1600" spc="-100" dirty="0">
                <a:solidFill>
                  <a:srgbClr val="58595B"/>
                </a:solidFill>
                <a:latin typeface="Arial"/>
                <a:cs typeface="Arial"/>
              </a:rPr>
              <a:t>noi  </a:t>
            </a:r>
            <a:r>
              <a:rPr sz="1600" spc="-170" dirty="0">
                <a:solidFill>
                  <a:srgbClr val="58595B"/>
                </a:solidFill>
                <a:latin typeface="Arial"/>
                <a:cs typeface="Arial"/>
              </a:rPr>
              <a:t>han </a:t>
            </a: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fatto 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la</a:t>
            </a:r>
            <a:r>
              <a:rPr sz="16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58595B"/>
                </a:solidFill>
                <a:latin typeface="Arial"/>
                <a:cs typeface="Arial"/>
              </a:rPr>
              <a:t>prova».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86556" y="1111542"/>
            <a:ext cx="374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ncora oggi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camerette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conservano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singolare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pro-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86556" y="1295691"/>
            <a:ext cx="374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fumo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accoglienza serena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pacificante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intimità.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Caratteristica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93606" y="959643"/>
            <a:ext cx="4138929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b="1" spc="-740" dirty="0">
                <a:solidFill>
                  <a:srgbClr val="208942"/>
                </a:solidFill>
                <a:latin typeface="Arial"/>
                <a:cs typeface="Arial"/>
              </a:rPr>
              <a:t>A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140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130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40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«c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190" dirty="0">
                <a:solidFill>
                  <a:srgbClr val="231F20"/>
                </a:solidFill>
                <a:latin typeface="Times New Roman"/>
                <a:cs typeface="Times New Roman"/>
              </a:rPr>
              <a:t>»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«c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86544" y="1581034"/>
            <a:ext cx="4147185" cy="36175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giovani»,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preghiera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cultura,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centro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ricreativo,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punto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incontro.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720"/>
              </a:lnSpc>
              <a:spcBef>
                <a:spcPts val="865"/>
              </a:spcBef>
            </a:pPr>
            <a:r>
              <a:rPr sz="1500" b="1" spc="-65" dirty="0">
                <a:solidFill>
                  <a:srgbClr val="208942"/>
                </a:solidFill>
                <a:latin typeface="Arial"/>
                <a:cs typeface="Arial"/>
              </a:rPr>
              <a:t>Anticamera </a:t>
            </a:r>
            <a:r>
              <a:rPr sz="1500" b="1" spc="-45" dirty="0">
                <a:solidFill>
                  <a:srgbClr val="208942"/>
                </a:solidFill>
                <a:latin typeface="Arial"/>
                <a:cs typeface="Arial"/>
              </a:rPr>
              <a:t>già </a:t>
            </a:r>
            <a:r>
              <a:rPr sz="1500" b="1" spc="-50" dirty="0">
                <a:solidFill>
                  <a:srgbClr val="208942"/>
                </a:solidFill>
                <a:latin typeface="Arial"/>
                <a:cs typeface="Arial"/>
              </a:rPr>
              <a:t>prima</a:t>
            </a:r>
            <a:r>
              <a:rPr sz="1500" b="1" spc="-135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208942"/>
                </a:solidFill>
                <a:latin typeface="Arial"/>
                <a:cs typeface="Arial"/>
              </a:rPr>
              <a:t>camera</a:t>
            </a:r>
            <a:endParaRPr sz="1500">
              <a:latin typeface="Arial"/>
              <a:cs typeface="Arial"/>
            </a:endParaRPr>
          </a:p>
          <a:p>
            <a:pPr marL="12700" algn="just">
              <a:lnSpc>
                <a:spcPts val="1720"/>
              </a:lnSpc>
              <a:tabLst>
                <a:tab pos="4133215" algn="l"/>
              </a:tabLst>
            </a:pPr>
            <a:r>
              <a:rPr sz="1500" b="1" u="sng" spc="-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di </a:t>
            </a: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don </a:t>
            </a:r>
            <a:r>
              <a:rPr sz="1500" b="1" u="sng" spc="-14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Bosco</a:t>
            </a:r>
            <a:r>
              <a:rPr sz="1500" b="1" u="sng" spc="-19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(1853-1861)	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225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camera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abitata da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otto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1853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1861.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Per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accedervi,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agli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altri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vani dell’edificio,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doveva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passare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sul ballatoio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esterno.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Essa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illuminata dalla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porta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vetri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finestra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mezzogior-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no.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molto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tempo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stanza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servì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camera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letto,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ricevi-  mento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ufficio.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Qui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scrisse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molte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delle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sue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prime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opere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popolari.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l’ampliamento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1861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trasferimento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mobili 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vano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succes-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sivo,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trasformata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aspetto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visitatori. Nel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1872,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verificarono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primi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seri incomodi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salute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altarino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(dissimulato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una custodia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simile ad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armadio)  sul quale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celebrava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Messa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ogni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volta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poteva scendere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 (le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fonti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ricordano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altare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l’estasi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dicembre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’78.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Cfr.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MB XIII,897):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l’altare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portatile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trova ora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nell’adiacente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nuova.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sinistra,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en-  trando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ballatoio,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porta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comunicante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stanza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serviva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biblioteca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sulla quale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scritta: </a:t>
            </a:r>
            <a:r>
              <a:rPr sz="1200" i="1" spc="-130" dirty="0">
                <a:solidFill>
                  <a:srgbClr val="231F20"/>
                </a:solidFill>
                <a:latin typeface="Times New Roman"/>
                <a:cs typeface="Times New Roman"/>
              </a:rPr>
              <a:t>“Lodato sempre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sia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ss.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Nome 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i="1" spc="-130" dirty="0">
                <a:solidFill>
                  <a:srgbClr val="231F20"/>
                </a:solidFill>
                <a:latin typeface="Times New Roman"/>
                <a:cs typeface="Times New Roman"/>
              </a:rPr>
              <a:t>Gesù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i="1" spc="-1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Maria”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7242" y="5247684"/>
            <a:ext cx="5026660" cy="379602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715" algn="just">
              <a:lnSpc>
                <a:spcPct val="103200"/>
              </a:lnSpc>
              <a:spcBef>
                <a:spcPts val="320"/>
              </a:spcBef>
              <a:tabLst>
                <a:tab pos="5012690" algn="l"/>
              </a:tabLst>
            </a:pP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Proprio</a:t>
            </a:r>
            <a:r>
              <a:rPr sz="1500" b="1" u="sng" spc="-12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qui</a:t>
            </a:r>
            <a:r>
              <a:rPr sz="1500" b="1" u="sng" spc="-12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9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accadde… </a:t>
            </a:r>
            <a:r>
              <a:rPr sz="1500" b="1" u="sng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	</a:t>
            </a:r>
            <a:r>
              <a:rPr sz="1500" b="1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08942"/>
                </a:solidFill>
                <a:latin typeface="Arial"/>
                <a:cs typeface="Arial"/>
              </a:rPr>
              <a:t>                                                                                                 </a:t>
            </a:r>
            <a:r>
              <a:rPr sz="1500" b="1" spc="25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26 gennaio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1854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raduna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stanza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Rua,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Cagliero,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Rocchietti,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Artiglia,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dice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loro: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«Con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l’aiuto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Dio,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invito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formare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me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Società.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Ci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chia-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meremo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Salesiani».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Risuona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volta,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parola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«Salesiani».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teca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esposto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taccuino originale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pagine autografe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Rua,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relative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tale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avvenimento.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29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ottobre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1854.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stanza,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passando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porta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dà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 ballatoio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(era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l’unica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porta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d’ingresso!)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entra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Domenico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Savio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papà.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cosa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vede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cartello: </a:t>
            </a:r>
            <a:r>
              <a:rPr sz="1200" i="1" spc="-120" dirty="0">
                <a:solidFill>
                  <a:srgbClr val="231F20"/>
                </a:solidFill>
                <a:latin typeface="Times New Roman"/>
                <a:cs typeface="Times New Roman"/>
              </a:rPr>
              <a:t>«Da 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mihi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animas </a:t>
            </a:r>
            <a:r>
              <a:rPr sz="1200" i="1" spc="-130" dirty="0">
                <a:solidFill>
                  <a:srgbClr val="231F20"/>
                </a:solidFill>
                <a:latin typeface="Times New Roman"/>
                <a:cs typeface="Times New Roman"/>
              </a:rPr>
              <a:t>caetera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tolle».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l’aiuta 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capire quello 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motto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Messa: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«Dammi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anime,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prenditi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tutto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resto».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Domenico, serio,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commenta: «Ho capito. 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c’è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commercio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denaro,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anime.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Spero 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anima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farà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questo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commercio».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25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marzo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1855.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chierico Michele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Rua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(ha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veste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nera da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anni)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inginocchia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su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questo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pavimento,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davanti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pronuncia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voti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povertà,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castità,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obbedienza. 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Alcune vecchie mattonelle </a:t>
            </a:r>
            <a:r>
              <a:rPr sz="1200" b="1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primo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pavimento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conservate nell’angolo </a:t>
            </a:r>
            <a:r>
              <a:rPr sz="1200" b="1" spc="-35" dirty="0">
                <a:solidFill>
                  <a:srgbClr val="231F20"/>
                </a:solidFill>
                <a:latin typeface="Times New Roman"/>
                <a:cs typeface="Times New Roman"/>
              </a:rPr>
              <a:t>de- 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stro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.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ha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pure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scritto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prime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regole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Salesiani,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il fulmine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scese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camino, sbatacchiando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letto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rovesciando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tavolino,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macchiò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tutto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primo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manoscritto.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dicembre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1859: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fonda,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17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collaboratori,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Congregazione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Salesiana </a:t>
            </a:r>
            <a:r>
              <a:rPr sz="1200" spc="-114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‘Pia 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Società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i="1" spc="-145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Sales’</a:t>
            </a:r>
            <a:r>
              <a:rPr sz="1200" spc="-114" dirty="0">
                <a:solidFill>
                  <a:srgbClr val="231F20"/>
                </a:solidFill>
                <a:latin typeface="Times New Roman"/>
                <a:cs typeface="Times New Roman"/>
              </a:rPr>
              <a:t>).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Vediamo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esposto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l’originale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b="1" spc="-75" dirty="0">
                <a:solidFill>
                  <a:srgbClr val="231F20"/>
                </a:solidFill>
                <a:latin typeface="Times New Roman"/>
                <a:cs typeface="Times New Roman"/>
              </a:rPr>
              <a:t>verbale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fondazione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.  Nel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1858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iniziato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scrivere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Regole.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7300" y="8735835"/>
            <a:ext cx="1176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successive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trasformazioni 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delle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camere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Bosco.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29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9050" y="177012"/>
            <a:ext cx="7598409" cy="8824595"/>
            <a:chOff x="-19050" y="177012"/>
            <a:chExt cx="7598409" cy="8824595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586" y="3933000"/>
              <a:ext cx="0" cy="5067300"/>
            </a:xfrm>
            <a:custGeom>
              <a:avLst/>
              <a:gdLst/>
              <a:ahLst/>
              <a:cxnLst/>
              <a:rect l="l" t="t" r="r" b="b"/>
              <a:pathLst>
                <a:path h="5067300">
                  <a:moveTo>
                    <a:pt x="0" y="50669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7300" y="1073836"/>
            <a:ext cx="5026025" cy="28054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5012055" algn="l"/>
              </a:tabLst>
            </a:pPr>
            <a:r>
              <a:rPr sz="1500" b="1" u="sng" spc="-7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Camera </a:t>
            </a:r>
            <a:r>
              <a:rPr sz="1500" b="1" u="sng" spc="-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di </a:t>
            </a: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don </a:t>
            </a:r>
            <a:r>
              <a:rPr sz="1500" b="1" u="sng" spc="-14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Bosco</a:t>
            </a:r>
            <a:r>
              <a:rPr sz="1500" b="1" u="sng" spc="-21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(1861-1887)	</a:t>
            </a:r>
            <a:endParaRPr sz="1500">
              <a:latin typeface="Arial"/>
              <a:cs typeface="Arial"/>
            </a:endParaRPr>
          </a:p>
          <a:p>
            <a:pPr marL="12700" marR="2340610" algn="just">
              <a:lnSpc>
                <a:spcPts val="1400"/>
              </a:lnSpc>
              <a:spcBef>
                <a:spcPts val="265"/>
              </a:spcBef>
            </a:pP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luogo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abitò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lavorò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27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anni.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Quando, durante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sistemazione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del-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Filippi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(1861),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provvide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raddoppiare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braccio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fabbricato,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parallelo alla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secondo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piano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ricavò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un’altra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stanza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divenne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l’ufficio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letto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endParaRPr sz="1200">
              <a:latin typeface="Times New Roman"/>
              <a:cs typeface="Times New Roman"/>
            </a:endParaRPr>
          </a:p>
          <a:p>
            <a:pPr marL="12700" marR="2340610" algn="just">
              <a:lnSpc>
                <a:spcPts val="1400"/>
              </a:lnSpc>
              <a:spcBef>
                <a:spcPts val="20"/>
              </a:spcBef>
            </a:pP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trascorse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molte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notti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lavorando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studiando:  rimane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caratteristica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‘lampada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all’acetilene’.</a:t>
            </a:r>
            <a:r>
              <a:rPr sz="1200" spc="-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endParaRPr sz="1200">
              <a:latin typeface="Times New Roman"/>
              <a:cs typeface="Times New Roman"/>
            </a:endParaRPr>
          </a:p>
          <a:p>
            <a:pPr marL="12700" marR="2340610" algn="just">
              <a:lnSpc>
                <a:spcPts val="1400"/>
              </a:lnSpc>
              <a:spcBef>
                <a:spcPts val="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degna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rilievo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semplice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scrivania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(con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re-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lativo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scaffale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corrispondenza),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</a:t>
            </a:r>
            <a:endParaRPr sz="1200">
              <a:latin typeface="Times New Roman"/>
              <a:cs typeface="Times New Roman"/>
            </a:endParaRPr>
          </a:p>
          <a:p>
            <a:pPr marL="12700" marR="2340610" algn="just">
              <a:lnSpc>
                <a:spcPts val="1400"/>
              </a:lnSpc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compose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Regole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Salesiani, delle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Figlie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scrisse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moltissime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lettere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testi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fondamentali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spiritualità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7300" y="3848907"/>
            <a:ext cx="1685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(come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Testamento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Spirituale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7300" y="4027062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letto,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1887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spostato nella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attigua,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testimone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alcuni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sogni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‘rivelatori’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00" y="4204774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risma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degli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ultimi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mesi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malattia.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originali: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divano,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sedie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schienale,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7163" y="4382930"/>
            <a:ext cx="5026660" cy="448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2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poltrona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tessuto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comodino.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6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Appartennero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anche: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l’appendiabiti,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crocifisso,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calamaio,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leggio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mobile,  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successivi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1861.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5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Dopo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morte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stanza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servì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22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(1888-1910)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ufficio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letto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Rua.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Egli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dormiva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sopra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povero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divano, riposò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letto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ultima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malattia.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1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sistemazione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museale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attuale,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stanza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stata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riportata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aspetto originale.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Sulla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base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documentazione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storiche,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stati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ricollocati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arredi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sistemazione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 mobili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relazione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agli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principali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trascorsi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(1861-1887).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5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L’attuale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stanza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risale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all’ottobre del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1876,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locale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già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esistente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piano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terra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sopraelevato.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ottenute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l’ampliamento,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adibita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lavoro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segretario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cappella;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seconda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trascorse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ultimi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mesi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vita.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400"/>
              </a:lnSpc>
              <a:spcBef>
                <a:spcPts val="15"/>
              </a:spcBef>
            </a:pPr>
            <a:r>
              <a:rPr sz="1200" b="1" spc="-9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poltrona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riveste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notevole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forza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simbolica: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essa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adagiato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corpo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giorno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morte,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nella galleria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camerette,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5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Così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narrano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Memorie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Biografiche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2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XVIII,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549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):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‘La </a:t>
            </a:r>
            <a:r>
              <a:rPr sz="1200" i="1" spc="-13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i="1" spc="-145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Sales </a:t>
            </a:r>
            <a:r>
              <a:rPr sz="1200" i="1" spc="-12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tutta  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vestita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ampie gramaglie.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i="1" spc="-150" dirty="0">
                <a:solidFill>
                  <a:srgbClr val="231F20"/>
                </a:solidFill>
                <a:latin typeface="Times New Roman"/>
                <a:cs typeface="Times New Roman"/>
              </a:rPr>
              <a:t>corpo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i="1" spc="-85" dirty="0">
                <a:solidFill>
                  <a:srgbClr val="231F20"/>
                </a:solidFill>
                <a:latin typeface="Times New Roman"/>
                <a:cs typeface="Times New Roman"/>
              </a:rPr>
              <a:t>Santo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adagiato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sul </a:t>
            </a:r>
            <a:r>
              <a:rPr sz="1200" i="1" spc="-85" dirty="0">
                <a:solidFill>
                  <a:srgbClr val="231F20"/>
                </a:solidFill>
                <a:latin typeface="Times New Roman"/>
                <a:cs typeface="Times New Roman"/>
              </a:rPr>
              <a:t>letto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funebre,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suole,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ma  </a:t>
            </a:r>
            <a:r>
              <a:rPr sz="1200" i="1" spc="-135" dirty="0">
                <a:solidFill>
                  <a:srgbClr val="231F20"/>
                </a:solidFill>
                <a:latin typeface="Times New Roman"/>
                <a:cs typeface="Times New Roman"/>
              </a:rPr>
              <a:t>assiso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sul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seggiolone,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i="1" spc="-140" dirty="0">
                <a:solidFill>
                  <a:srgbClr val="231F20"/>
                </a:solidFill>
                <a:latin typeface="Times New Roman"/>
                <a:cs typeface="Times New Roman"/>
              </a:rPr>
              <a:t>palco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rilevava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terra.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Ardevano </a:t>
            </a:r>
            <a:r>
              <a:rPr sz="1200" i="1" spc="-85" dirty="0">
                <a:solidFill>
                  <a:srgbClr val="231F20"/>
                </a:solidFill>
                <a:latin typeface="Times New Roman"/>
                <a:cs typeface="Times New Roman"/>
              </a:rPr>
              <a:t>intorno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molti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ceri. </a:t>
            </a:r>
            <a:r>
              <a:rPr sz="1200" i="1" spc="-120" dirty="0">
                <a:solidFill>
                  <a:srgbClr val="231F20"/>
                </a:solidFill>
                <a:latin typeface="Times New Roman"/>
                <a:cs typeface="Times New Roman"/>
              </a:rPr>
              <a:t>Tosto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giovani 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sfilarono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dinanzi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rimirando </a:t>
            </a:r>
            <a:r>
              <a:rPr sz="1200" i="1" spc="-150" dirty="0">
                <a:solidFill>
                  <a:srgbClr val="231F20"/>
                </a:solidFill>
                <a:latin typeface="Times New Roman"/>
                <a:cs typeface="Times New Roman"/>
              </a:rPr>
              <a:t>con occhi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lacrimosi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i="1" spc="-130" dirty="0">
                <a:solidFill>
                  <a:srgbClr val="231F20"/>
                </a:solidFill>
                <a:latin typeface="Times New Roman"/>
                <a:cs typeface="Times New Roman"/>
              </a:rPr>
              <a:t>loro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Padre,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i="1" spc="-12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i="1" spc="-145" dirty="0">
                <a:solidFill>
                  <a:srgbClr val="231F20"/>
                </a:solidFill>
                <a:latin typeface="Times New Roman"/>
                <a:cs typeface="Times New Roman"/>
              </a:rPr>
              <a:t>posa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dormiente,  </a:t>
            </a:r>
            <a:r>
              <a:rPr sz="1200" i="1" spc="-15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testa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leggermente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inclinata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lato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sinistro, </a:t>
            </a:r>
            <a:r>
              <a:rPr sz="1200" i="1" spc="-155" dirty="0">
                <a:solidFill>
                  <a:srgbClr val="231F20"/>
                </a:solidFill>
                <a:latin typeface="Times New Roman"/>
                <a:cs typeface="Times New Roman"/>
              </a:rPr>
              <a:t>col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sembiante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calmo, </a:t>
            </a:r>
            <a:r>
              <a:rPr sz="1200" i="1" spc="-145" dirty="0">
                <a:solidFill>
                  <a:srgbClr val="231F20"/>
                </a:solidFill>
                <a:latin typeface="Times New Roman"/>
                <a:cs typeface="Times New Roman"/>
              </a:rPr>
              <a:t>composto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quasi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sorridente,  </a:t>
            </a:r>
            <a:r>
              <a:rPr sz="1200" i="1" spc="-15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i="1" spc="-150" dirty="0">
                <a:solidFill>
                  <a:srgbClr val="231F20"/>
                </a:solidFill>
                <a:latin typeface="Times New Roman"/>
                <a:cs typeface="Times New Roman"/>
              </a:rPr>
              <a:t>occhi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semichiusi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fissi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nell’immagine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i="1" spc="-130" dirty="0">
                <a:solidFill>
                  <a:srgbClr val="231F20"/>
                </a:solidFill>
                <a:latin typeface="Times New Roman"/>
                <a:cs typeface="Times New Roman"/>
              </a:rPr>
              <a:t>Gesù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crocifisso,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stringeva fra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mani</a:t>
            </a:r>
            <a:r>
              <a:rPr sz="1200" i="1" spc="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giunte.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20"/>
              </a:spcBef>
            </a:pP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chiesetta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aperta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i="1" spc="-120" dirty="0">
                <a:solidFill>
                  <a:srgbClr val="231F20"/>
                </a:solidFill>
                <a:latin typeface="Times New Roman"/>
                <a:cs typeface="Times New Roman"/>
              </a:rPr>
              <a:t>pubblico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verso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otto.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flusso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riflusso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visitatori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durò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mattino 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i="1" spc="-135" dirty="0">
                <a:solidFill>
                  <a:srgbClr val="231F20"/>
                </a:solidFill>
                <a:latin typeface="Times New Roman"/>
                <a:cs typeface="Times New Roman"/>
              </a:rPr>
              <a:t>sera </a:t>
            </a:r>
            <a:r>
              <a:rPr sz="1200" i="1" spc="-155" dirty="0">
                <a:solidFill>
                  <a:srgbClr val="231F20"/>
                </a:solidFill>
                <a:latin typeface="Times New Roman"/>
                <a:cs typeface="Times New Roman"/>
              </a:rPr>
              <a:t>così </a:t>
            </a:r>
            <a:r>
              <a:rPr sz="1200" i="1" spc="-125" dirty="0">
                <a:solidFill>
                  <a:srgbClr val="231F20"/>
                </a:solidFill>
                <a:latin typeface="Times New Roman"/>
                <a:cs typeface="Times New Roman"/>
              </a:rPr>
              <a:t>numeroso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dovettero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intervenire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guardie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i="1" spc="-120" dirty="0">
                <a:solidFill>
                  <a:srgbClr val="231F20"/>
                </a:solidFill>
                <a:latin typeface="Times New Roman"/>
                <a:cs typeface="Times New Roman"/>
              </a:rPr>
              <a:t>regolarlo,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disponendo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l’uscita </a:t>
            </a:r>
            <a:r>
              <a:rPr sz="1200" i="1" spc="-145" dirty="0">
                <a:solidFill>
                  <a:srgbClr val="231F20"/>
                </a:solidFill>
                <a:latin typeface="Times New Roman"/>
                <a:cs typeface="Times New Roman"/>
              </a:rPr>
              <a:t>fosse 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diversa </a:t>
            </a:r>
            <a:r>
              <a:rPr sz="1200" i="1" spc="-85" dirty="0">
                <a:solidFill>
                  <a:srgbClr val="231F20"/>
                </a:solidFill>
                <a:latin typeface="Times New Roman"/>
                <a:cs typeface="Times New Roman"/>
              </a:rPr>
              <a:t>dall’entrata. 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Chi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vide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allora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viali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i="1" spc="-140" dirty="0">
                <a:solidFill>
                  <a:srgbClr val="231F20"/>
                </a:solidFill>
                <a:latin typeface="Times New Roman"/>
                <a:cs typeface="Times New Roman"/>
              </a:rPr>
              <a:t>Valdocco,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provò l’impressione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l’intera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Torino</a:t>
            </a:r>
            <a:r>
              <a:rPr sz="1200" i="1" spc="-1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163" y="8836820"/>
            <a:ext cx="1261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riversasse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nell’Oratorio’.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349104" y="1422006"/>
            <a:ext cx="3683635" cy="7434580"/>
            <a:chOff x="3349104" y="1422006"/>
            <a:chExt cx="3683635" cy="7434580"/>
          </a:xfrm>
        </p:grpSpPr>
        <p:sp>
          <p:nvSpPr>
            <p:cNvPr id="39" name="object 39"/>
            <p:cNvSpPr/>
            <p:nvPr/>
          </p:nvSpPr>
          <p:spPr>
            <a:xfrm>
              <a:off x="5719991" y="6908838"/>
              <a:ext cx="1299997" cy="19471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49104" y="1422006"/>
              <a:ext cx="3670896" cy="2446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9991" y="4319993"/>
              <a:ext cx="1312151" cy="25372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707303" y="3902290"/>
            <a:ext cx="10915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statua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“parafulmine” 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sulla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facciata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delle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camere 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Bosco.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07303" y="8872969"/>
            <a:ext cx="1243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poltrona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dell’ultimo</a:t>
            </a:r>
            <a:r>
              <a:rPr sz="9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saluto.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6948"/>
            <a:ext cx="7579359" cy="9544685"/>
            <a:chOff x="0" y="106948"/>
            <a:chExt cx="7579359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593" y="1083590"/>
              <a:ext cx="0" cy="7916545"/>
            </a:xfrm>
            <a:custGeom>
              <a:avLst/>
              <a:gdLst/>
              <a:ahLst/>
              <a:cxnLst/>
              <a:rect l="l" t="t" r="r" b="b"/>
              <a:pathLst>
                <a:path h="7916545">
                  <a:moveTo>
                    <a:pt x="0" y="7916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4" y="4877994"/>
              <a:ext cx="1299997" cy="1799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262355"/>
              <a:ext cx="1839999" cy="1737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9448" y="477418"/>
            <a:ext cx="1692910" cy="3839210"/>
            <a:chOff x="159448" y="477418"/>
            <a:chExt cx="1692910" cy="3839210"/>
          </a:xfrm>
        </p:grpSpPr>
        <p:sp>
          <p:nvSpPr>
            <p:cNvPr id="13" name="object 13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9448" y="3194989"/>
              <a:ext cx="1677543" cy="11210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437" y="1556994"/>
              <a:ext cx="1677568" cy="12021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1437" y="1556994"/>
              <a:ext cx="1677670" cy="1202690"/>
            </a:xfrm>
            <a:custGeom>
              <a:avLst/>
              <a:gdLst/>
              <a:ahLst/>
              <a:cxnLst/>
              <a:rect l="l" t="t" r="r" b="b"/>
              <a:pathLst>
                <a:path w="1677670" h="1202689">
                  <a:moveTo>
                    <a:pt x="0" y="1202131"/>
                  </a:moveTo>
                  <a:lnTo>
                    <a:pt x="1677568" y="1202131"/>
                  </a:lnTo>
                  <a:lnTo>
                    <a:pt x="1677568" y="0"/>
                  </a:lnTo>
                  <a:lnTo>
                    <a:pt x="0" y="0"/>
                  </a:lnTo>
                  <a:lnTo>
                    <a:pt x="0" y="1202131"/>
                  </a:lnTo>
                  <a:close/>
                </a:path>
              </a:pathLst>
            </a:custGeom>
            <a:ln w="635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007298" y="424497"/>
            <a:ext cx="23920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u="none" spc="-175" dirty="0">
                <a:solidFill>
                  <a:srgbClr val="208942"/>
                </a:solidFill>
              </a:rPr>
              <a:t>Il </a:t>
            </a:r>
            <a:r>
              <a:rPr sz="3500" u="none" spc="-434" dirty="0">
                <a:solidFill>
                  <a:srgbClr val="208942"/>
                </a:solidFill>
              </a:rPr>
              <a:t>primo</a:t>
            </a:r>
            <a:r>
              <a:rPr sz="3500" u="none" spc="-509" dirty="0">
                <a:solidFill>
                  <a:srgbClr val="208942"/>
                </a:solidFill>
              </a:rPr>
              <a:t> </a:t>
            </a:r>
            <a:r>
              <a:rPr sz="3500" u="none" spc="-345" dirty="0">
                <a:solidFill>
                  <a:srgbClr val="208942"/>
                </a:solidFill>
              </a:rPr>
              <a:t>cortile</a:t>
            </a:r>
            <a:endParaRPr sz="3500"/>
          </a:p>
        </p:txBody>
      </p:sp>
      <p:sp>
        <p:nvSpPr>
          <p:cNvPr id="24" name="object 24"/>
          <p:cNvSpPr txBox="1"/>
          <p:nvPr/>
        </p:nvSpPr>
        <p:spPr>
          <a:xfrm>
            <a:off x="2007298" y="963358"/>
            <a:ext cx="50260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2055" algn="l"/>
              </a:tabLst>
            </a:pPr>
            <a:r>
              <a:rPr sz="2900" u="sng" spc="-300" dirty="0">
                <a:solidFill>
                  <a:srgbClr val="231F20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Tutto </a:t>
            </a:r>
            <a:r>
              <a:rPr sz="2900" u="sng" spc="-370" dirty="0">
                <a:solidFill>
                  <a:srgbClr val="231F20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è </a:t>
            </a:r>
            <a:r>
              <a:rPr sz="2900" u="sng" spc="-295" dirty="0">
                <a:solidFill>
                  <a:srgbClr val="231F20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incominciato</a:t>
            </a:r>
            <a:r>
              <a:rPr sz="2900" u="sng" spc="-180" dirty="0">
                <a:solidFill>
                  <a:srgbClr val="231F20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 </a:t>
            </a:r>
            <a:r>
              <a:rPr sz="2900" u="sng" spc="-240" dirty="0">
                <a:solidFill>
                  <a:srgbClr val="231F20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qui	</a:t>
            </a:r>
            <a:endParaRPr sz="2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60917" y="1498396"/>
            <a:ext cx="4671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Piazza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scende.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posti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famosi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solito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alto. Questo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0917" y="1682495"/>
            <a:ext cx="4672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basso.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Duecento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fa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c’erano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cespugli,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boscaglia,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prati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qualche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rara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70468" y="1346498"/>
            <a:ext cx="506285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b="1" spc="-755" dirty="0">
                <a:solidFill>
                  <a:srgbClr val="208942"/>
                </a:solidFill>
                <a:latin typeface="Arial"/>
                <a:cs typeface="Arial"/>
              </a:rPr>
              <a:t>D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.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30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0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cc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195" dirty="0">
                <a:solidFill>
                  <a:srgbClr val="231F20"/>
                </a:solidFill>
                <a:latin typeface="Times New Roman"/>
                <a:cs typeface="Times New Roman"/>
              </a:rPr>
              <a:t>’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om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7318" y="2051456"/>
            <a:ext cx="5026025" cy="3937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valle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oche.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Allora,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tanti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fa,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scendeva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giovane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gruppo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ragazzini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scalmanati.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318" y="2414930"/>
            <a:ext cx="5025390" cy="3873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nostro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itinerario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comincia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diretti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chiamava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Giovanni 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ragazzi.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felici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perché,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dopo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essere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stati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cacciati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cinque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7318" y="2772156"/>
            <a:ext cx="3447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altri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posti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Torino, lui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trovato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angolo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tutto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loro.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7318" y="2950768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Tutto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quello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vedrete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racconta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l’inizio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storia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bellissima.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Che,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calendario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Dio,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7298" y="3044667"/>
            <a:ext cx="5026025" cy="6280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appena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incominciata.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5012055" algn="l"/>
              </a:tabLst>
            </a:pPr>
            <a:r>
              <a:rPr sz="1500" b="1" u="sng" spc="-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Il </a:t>
            </a:r>
            <a:r>
              <a:rPr sz="1500" b="1" u="sng" spc="-4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cortile </a:t>
            </a:r>
            <a:r>
              <a:rPr sz="1500" b="1" u="sng" spc="-3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della </a:t>
            </a:r>
            <a:r>
              <a:rPr sz="1500" b="1" u="sng" spc="-12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casa</a:t>
            </a:r>
            <a:r>
              <a:rPr sz="1500" b="1" u="sng" spc="-29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Pinardi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07298" y="3670833"/>
            <a:ext cx="5026660" cy="5657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Cominciamo da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angolino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dietro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casa.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Guardate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piccola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lapide.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cosa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ha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voluto è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cortile: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posto per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ragazzi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bambini, per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essere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allegri,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correre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saltare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soprattutto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essere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felici.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07298" y="4206671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 ragazzo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tempo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racconta: «Don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sempre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giochi,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l’anima</a:t>
            </a:r>
            <a:r>
              <a:rPr sz="1200" spc="-22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07298" y="4385284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ricreazioni.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facesse,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si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trovava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ogni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angolo del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cortile,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mezzo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ogni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06342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gruppo </a:t>
            </a:r>
            <a:r>
              <a:rPr sz="1200" b="0" u="none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giovani. </a:t>
            </a:r>
            <a:r>
              <a:rPr sz="1200" b="0" u="none" spc="-35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la persona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l’occhio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ci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seguiva </a:t>
            </a:r>
            <a:r>
              <a:rPr sz="1200" b="0" u="none" spc="-10" dirty="0">
                <a:solidFill>
                  <a:srgbClr val="231F20"/>
                </a:solidFill>
                <a:latin typeface="Times New Roman"/>
                <a:cs typeface="Times New Roman"/>
              </a:rPr>
              <a:t>tutti.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Noi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eravamo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scarmigliati, 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talvolta sudici, </a:t>
            </a:r>
            <a:r>
              <a:rPr sz="1200" b="0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importuni,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capricciosi. </a:t>
            </a:r>
            <a:r>
              <a:rPr sz="1200" b="0" u="none" spc="-1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egli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provava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gusto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stare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miseri.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piccoli 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b="0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affetto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b="0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mamma».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ts val="1355"/>
              </a:lnSpc>
            </a:pPr>
            <a:r>
              <a:rPr sz="1200" b="0" u="none" spc="-35" dirty="0">
                <a:solidFill>
                  <a:srgbClr val="231F20"/>
                </a:solidFill>
                <a:latin typeface="Times New Roman"/>
                <a:cs typeface="Times New Roman"/>
              </a:rPr>
              <a:t>Ci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b="0" u="none" spc="-35" dirty="0">
                <a:solidFill>
                  <a:srgbClr val="231F20"/>
                </a:solidFill>
                <a:latin typeface="Times New Roman"/>
                <a:cs typeface="Times New Roman"/>
              </a:rPr>
              <a:t>altri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ricordi legati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questi pochi </a:t>
            </a:r>
            <a:r>
              <a:rPr sz="1200" b="0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metri</a:t>
            </a:r>
            <a:r>
              <a:rPr sz="1200" b="0" u="none" spc="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quadrati.</a:t>
            </a:r>
            <a:endParaRPr sz="1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1410"/>
              </a:lnSpc>
              <a:spcBef>
                <a:spcPts val="465"/>
              </a:spcBef>
            </a:pPr>
            <a:r>
              <a:rPr sz="1200" u="none" spc="-100" dirty="0"/>
              <a:t>LA </a:t>
            </a:r>
            <a:r>
              <a:rPr sz="1200" u="none" spc="-60" dirty="0"/>
              <a:t>FONTANA. </a:t>
            </a:r>
            <a:r>
              <a:rPr sz="1200" b="0" u="none" spc="10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tempi </a:t>
            </a:r>
            <a:r>
              <a:rPr sz="1200" b="0" u="none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scrisse: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«Butta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acqua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abbondante,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freschis- 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sima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 salubre». </a:t>
            </a:r>
            <a:r>
              <a:rPr sz="1200" b="0" u="none" spc="-30" dirty="0">
                <a:solidFill>
                  <a:srgbClr val="231F20"/>
                </a:solidFill>
                <a:latin typeface="Times New Roman"/>
                <a:cs typeface="Times New Roman"/>
              </a:rPr>
              <a:t>Ora </a:t>
            </a:r>
            <a:r>
              <a:rPr sz="1200" b="0" u="none" spc="-35" dirty="0">
                <a:solidFill>
                  <a:srgbClr val="231F20"/>
                </a:solidFill>
                <a:latin typeface="Times New Roman"/>
                <a:cs typeface="Times New Roman"/>
              </a:rPr>
              <a:t>butta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quella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dell’acquedotto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torinese. </a:t>
            </a:r>
            <a:r>
              <a:rPr sz="1200" b="0" u="none" spc="-2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ragazzi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venivano a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«bagnare 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b="0" u="none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pagnotta»</a:t>
            </a:r>
            <a:r>
              <a:rPr sz="1200" b="0" u="none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b="0" u="none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colazione</a:t>
            </a:r>
            <a:r>
              <a:rPr sz="1200" b="0" u="none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b="0" u="none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b="0" u="none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merenda:</a:t>
            </a:r>
            <a:r>
              <a:rPr sz="1200" b="0" u="none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90" dirty="0">
                <a:solidFill>
                  <a:srgbClr val="231F20"/>
                </a:solidFill>
                <a:latin typeface="Times New Roman"/>
                <a:cs typeface="Times New Roman"/>
              </a:rPr>
              <a:t>l’acqua</a:t>
            </a:r>
            <a:r>
              <a:rPr sz="1200" b="0" u="none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b="0" u="none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b="0" u="none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solo</a:t>
            </a:r>
            <a:r>
              <a:rPr sz="1200" b="0" u="none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companatico.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414"/>
              </a:spcBef>
            </a:pPr>
            <a:r>
              <a:rPr sz="1200" u="none" spc="-100" dirty="0"/>
              <a:t>LA </a:t>
            </a:r>
            <a:r>
              <a:rPr sz="1200" u="none" spc="-110" dirty="0"/>
              <a:t>SCALA </a:t>
            </a:r>
            <a:r>
              <a:rPr sz="1200" u="none" spc="-114" dirty="0"/>
              <a:t>DEL </a:t>
            </a:r>
            <a:r>
              <a:rPr sz="1200" u="none" spc="-55" dirty="0"/>
              <a:t>GRIGIO. </a:t>
            </a:r>
            <a:r>
              <a:rPr sz="1200" b="0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Sotto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portico,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sinistra </a:t>
            </a:r>
            <a:r>
              <a:rPr sz="1200" b="0" u="none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chi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percorre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b="0" u="none" spc="-75" dirty="0">
                <a:solidFill>
                  <a:srgbClr val="231F20"/>
                </a:solidFill>
                <a:latin typeface="Times New Roman"/>
                <a:cs typeface="Times New Roman"/>
              </a:rPr>
              <a:t>ovest a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est, </a:t>
            </a:r>
            <a:r>
              <a:rPr sz="1200" b="0" u="none" spc="-110" dirty="0">
                <a:solidFill>
                  <a:srgbClr val="231F20"/>
                </a:solidFill>
                <a:latin typeface="Times New Roman"/>
                <a:cs typeface="Times New Roman"/>
              </a:rPr>
              <a:t>c’è 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scala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tempi </a:t>
            </a:r>
            <a:r>
              <a:rPr sz="1200" b="0" u="none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portava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cucina </a:t>
            </a:r>
            <a:r>
              <a:rPr sz="1200" b="0" u="none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Mamma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Margherita.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Sul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gradino,</a:t>
            </a:r>
            <a:r>
              <a:rPr sz="1200" b="0" u="none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b="0" u="none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sera</a:t>
            </a:r>
            <a:r>
              <a:rPr sz="1200" b="0" u="none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dell’inverno</a:t>
            </a:r>
            <a:r>
              <a:rPr sz="1200" b="0" u="none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1854,</a:t>
            </a:r>
            <a:r>
              <a:rPr sz="1200" b="0" u="none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b="0" u="none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sdraiò</a:t>
            </a:r>
            <a:r>
              <a:rPr sz="1200" b="0" u="none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b="0" u="none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cane</a:t>
            </a:r>
            <a:r>
              <a:rPr sz="1200" b="0" u="none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misterioso,</a:t>
            </a:r>
            <a:r>
              <a:rPr sz="1200" b="0" u="none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b="0" u="none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b="0" u="none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b="0" u="none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chiamava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ts val="1355"/>
              </a:lnSpc>
            </a:pPr>
            <a:r>
              <a:rPr sz="1200" b="0" u="none" spc="-140" dirty="0">
                <a:solidFill>
                  <a:srgbClr val="231F20"/>
                </a:solidFill>
                <a:latin typeface="Times New Roman"/>
                <a:cs typeface="Times New Roman"/>
              </a:rPr>
              <a:t>«’</a:t>
            </a:r>
            <a:r>
              <a:rPr sz="1200" b="0" i="1" u="none" spc="-140" dirty="0">
                <a:solidFill>
                  <a:srgbClr val="231F20"/>
                </a:solidFill>
                <a:latin typeface="Times New Roman"/>
                <a:cs typeface="Times New Roman"/>
              </a:rPr>
              <a:t>L  </a:t>
            </a:r>
            <a:r>
              <a:rPr sz="1200" b="0" i="1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gris</a:t>
            </a:r>
            <a:r>
              <a:rPr sz="1200" b="0" u="none" spc="-95" dirty="0">
                <a:solidFill>
                  <a:srgbClr val="231F20"/>
                </a:solidFill>
                <a:latin typeface="Times New Roman"/>
                <a:cs typeface="Times New Roman"/>
              </a:rPr>
              <a:t>».  </a:t>
            </a:r>
            <a:r>
              <a:rPr sz="1200" b="0" u="none" spc="-125" dirty="0">
                <a:solidFill>
                  <a:srgbClr val="231F20"/>
                </a:solidFill>
                <a:latin typeface="Times New Roman"/>
                <a:cs typeface="Times New Roman"/>
              </a:rPr>
              <a:t>L’aveva 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visto 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qualche </a:t>
            </a:r>
            <a:r>
              <a:rPr sz="1200" b="0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mese</a:t>
            </a:r>
            <a:r>
              <a:rPr sz="1200" b="0" u="none" spc="1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0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b="0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venirgli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incontro </a:t>
            </a:r>
            <a:r>
              <a:rPr sz="1200" b="0" u="none" spc="-70" dirty="0">
                <a:solidFill>
                  <a:srgbClr val="231F20"/>
                </a:solidFill>
                <a:latin typeface="Times New Roman"/>
                <a:cs typeface="Times New Roman"/>
              </a:rPr>
              <a:t>festoso  </a:t>
            </a:r>
            <a:r>
              <a:rPr sz="1200" b="0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mentre </a:t>
            </a:r>
            <a:r>
              <a:rPr sz="1200" b="0" u="none" spc="-65" dirty="0">
                <a:solidFill>
                  <a:srgbClr val="231F20"/>
                </a:solidFill>
                <a:latin typeface="Times New Roman"/>
                <a:cs typeface="Times New Roman"/>
              </a:rPr>
              <a:t>attraversava </a:t>
            </a:r>
            <a:r>
              <a:rPr sz="1200" b="0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 il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07161" y="6636537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terreno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boschivo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separava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Torino.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chiara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l’intenzione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dell’animale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07161" y="6815149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volerlo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difendere.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Riapparve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quello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stesso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punto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novembre,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malandrini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07161" y="6993763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gettarono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mantello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testa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cominciarono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malmenarlo.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07161" y="7172376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gridò,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cane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saltò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fuori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cespuglio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balzò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gola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malviventi.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07161" y="7350988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dover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difendere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malcapitati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cane,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accompagnò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casa.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pensiero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sco-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07298" y="7529058"/>
            <a:ext cx="5026025" cy="15125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prire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provenienza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riuscì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trovarla.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baronessa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Frassati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1872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domandò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cosa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pensasse, rispose: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«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Dire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sia  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angelo, </a:t>
            </a:r>
            <a:r>
              <a:rPr sz="1200" i="1" spc="-125" dirty="0">
                <a:solidFill>
                  <a:srgbClr val="231F20"/>
                </a:solidFill>
                <a:latin typeface="Times New Roman"/>
                <a:cs typeface="Times New Roman"/>
              </a:rPr>
              <a:t>farebbe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ridere. 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neppure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i="1" spc="-120" dirty="0">
                <a:solidFill>
                  <a:srgbClr val="231F20"/>
                </a:solidFill>
                <a:latin typeface="Times New Roman"/>
                <a:cs typeface="Times New Roman"/>
              </a:rPr>
              <a:t>può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dire 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i="1" spc="-135" dirty="0">
                <a:solidFill>
                  <a:srgbClr val="231F20"/>
                </a:solidFill>
                <a:latin typeface="Times New Roman"/>
                <a:cs typeface="Times New Roman"/>
              </a:rPr>
              <a:t>cane</a:t>
            </a:r>
            <a:r>
              <a:rPr sz="12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ordinario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».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415"/>
              </a:spcBef>
            </a:pPr>
            <a:r>
              <a:rPr sz="1200" b="1" spc="-85" dirty="0">
                <a:solidFill>
                  <a:srgbClr val="208942"/>
                </a:solidFill>
                <a:latin typeface="Arial"/>
                <a:cs typeface="Arial"/>
              </a:rPr>
              <a:t>GLI </a:t>
            </a:r>
            <a:r>
              <a:rPr sz="1200" b="1" spc="-55" dirty="0">
                <a:solidFill>
                  <a:srgbClr val="208942"/>
                </a:solidFill>
                <a:latin typeface="Arial"/>
                <a:cs typeface="Arial"/>
              </a:rPr>
              <a:t>ABBAINI.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tetto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affacciano ancor oggi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«abbaini»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dormivano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primi,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giovanissimi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salesiani.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stanzini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gelidi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d’inverno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roventi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d’estate.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Cagliero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(che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abitava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insieme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Francesia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Rua) ricordava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d’inverno,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lavarsi, aprivano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finestrot-  to,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raccoglievano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neve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mani,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strofinavano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energicamente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viso.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ravvolti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verde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coperta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militare,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studiavano.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300" y="2831300"/>
            <a:ext cx="11487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nucleo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antico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Valdocco.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7300" y="4330572"/>
            <a:ext cx="1210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prima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vera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trasformazione 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casa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Pinardi.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6719328"/>
            <a:ext cx="11722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fontana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che ha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dissetato 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ragazzi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continua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anche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oggi,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vera 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sentinella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dell’Oratorio.</a:t>
            </a:r>
            <a:endParaRPr sz="900">
              <a:latin typeface="Arial"/>
              <a:cs typeface="Arial"/>
            </a:endParaRPr>
          </a:p>
          <a:p>
            <a:pPr marL="164465" marR="5080" indent="-38100">
              <a:lnSpc>
                <a:spcPct val="100000"/>
              </a:lnSpc>
            </a:pPr>
            <a:r>
              <a:rPr sz="900" i="1" spc="-80" dirty="0">
                <a:solidFill>
                  <a:srgbClr val="231F20"/>
                </a:solidFill>
                <a:latin typeface="Arial"/>
                <a:cs typeface="Arial"/>
              </a:rPr>
              <a:t>Sotto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campanile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San 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Francesco.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341" y="106948"/>
            <a:ext cx="7426325" cy="9544685"/>
            <a:chOff x="153341" y="106948"/>
            <a:chExt cx="7426325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593" y="1170001"/>
              <a:ext cx="0" cy="7830184"/>
            </a:xfrm>
            <a:custGeom>
              <a:avLst/>
              <a:gdLst/>
              <a:ahLst/>
              <a:cxnLst/>
              <a:rect l="l" t="t" r="r" b="b"/>
              <a:pathLst>
                <a:path h="7830184">
                  <a:moveTo>
                    <a:pt x="0" y="7829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0000" y="477418"/>
            <a:ext cx="6480175" cy="8522970"/>
            <a:chOff x="540000" y="477418"/>
            <a:chExt cx="6480175" cy="8522970"/>
          </a:xfrm>
        </p:grpSpPr>
        <p:sp>
          <p:nvSpPr>
            <p:cNvPr id="11" name="object 11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9998" y="7901990"/>
              <a:ext cx="5000002" cy="10980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007298" y="415544"/>
            <a:ext cx="35217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u="none" spc="-595" dirty="0">
                <a:solidFill>
                  <a:srgbClr val="208942"/>
                </a:solidFill>
              </a:rPr>
              <a:t>La </a:t>
            </a:r>
            <a:r>
              <a:rPr sz="3500" u="none" spc="-495" dirty="0">
                <a:solidFill>
                  <a:srgbClr val="208942"/>
                </a:solidFill>
              </a:rPr>
              <a:t>camera</a:t>
            </a:r>
            <a:r>
              <a:rPr sz="3500" u="none" spc="-500" dirty="0">
                <a:solidFill>
                  <a:srgbClr val="208942"/>
                </a:solidFill>
              </a:rPr>
              <a:t> </a:t>
            </a:r>
            <a:r>
              <a:rPr sz="3500" u="none" spc="-355" dirty="0">
                <a:solidFill>
                  <a:srgbClr val="208942"/>
                </a:solidFill>
              </a:rPr>
              <a:t>dell’ad-Dio</a:t>
            </a:r>
            <a:endParaRPr sz="3500"/>
          </a:p>
        </p:txBody>
      </p:sp>
      <p:sp>
        <p:nvSpPr>
          <p:cNvPr id="20" name="object 20"/>
          <p:cNvSpPr txBox="1"/>
          <p:nvPr/>
        </p:nvSpPr>
        <p:spPr>
          <a:xfrm>
            <a:off x="1970468" y="959643"/>
            <a:ext cx="424180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b="1" spc="-690" dirty="0">
                <a:solidFill>
                  <a:srgbClr val="208942"/>
                </a:solidFill>
                <a:latin typeface="Arial"/>
                <a:cs typeface="Arial"/>
              </a:rPr>
              <a:t>N</a:t>
            </a:r>
            <a:endParaRPr sz="5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68981" y="1111542"/>
            <a:ext cx="4664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1876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sopraelevato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laboratorio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tipografia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lato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sud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Camerette</a:t>
            </a:r>
            <a:r>
              <a:rPr sz="1200" spc="-20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(co-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8981" y="1295691"/>
            <a:ext cx="4664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struito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1862).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aggiunsero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così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vani,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questi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segretario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8981" y="1479791"/>
            <a:ext cx="4663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essa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trasferito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periodo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dell’ultima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malattia</a:t>
            </a:r>
            <a:r>
              <a:rPr sz="1200" spc="-1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(fine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7290" y="1663889"/>
            <a:ext cx="1187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’87 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31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gennaio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’88).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7290" y="1841741"/>
            <a:ext cx="5024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arredata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mobili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donati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benefattori,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piccolo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tavolo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quale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egli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07290" y="2019591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scrisse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(19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dicembre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’87)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consigli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invocazioni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retro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alcune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immagini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7290" y="2197392"/>
            <a:ext cx="3447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liatrice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(“In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fin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vita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raccoglie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frutto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opere</a:t>
            </a:r>
            <a:r>
              <a:rPr sz="1200" spc="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buone”).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7290" y="2375242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spostato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divano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camera,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accostato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piccolo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leggio 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200" spc="3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scrittoio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290" y="2553093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mobile,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modo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potesse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scrivere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comodamente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sedeva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riposarsi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7290" y="2730944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dare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udienze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(il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divano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ora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stato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ricollocato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‘camera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vita’).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poltrona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7290" y="2908795"/>
            <a:ext cx="5024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ruote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aiuto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spostamenti.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Lungo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parete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est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camera,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accanto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letto,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7290" y="3086646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catino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brocca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dell’acqua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lavarsi. Una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semplice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scaletta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legno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aiutava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07290" y="3264496"/>
            <a:ext cx="5026025" cy="920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715" algn="just">
              <a:lnSpc>
                <a:spcPts val="1400"/>
              </a:lnSpc>
              <a:spcBef>
                <a:spcPts val="18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gambe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gonfie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salire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scendere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letto.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campanello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muro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serviva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richiamo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necessità.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luogo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trovava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letto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morte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(ora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ricollocato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camera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adiacente,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posizione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originaria)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stata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allestita,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preziosa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reliquia, </a:t>
            </a:r>
            <a:r>
              <a:rPr sz="1200" b="1" spc="-80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teca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b="1" spc="-4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vesti originali 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Santo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: 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veste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talare,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cappotto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mantelletta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‘pellegrina’,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copricapi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usati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07290" y="4153751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numerosi viaggi,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caratteristico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tricorno,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alcuni bastoni,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portafoglio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l’agenda</a:t>
            </a:r>
            <a:r>
              <a:rPr sz="1200" spc="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tascabile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07290" y="4248076"/>
            <a:ext cx="5026025" cy="6248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(anno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1852).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5012055" algn="l"/>
              </a:tabLst>
            </a:pPr>
            <a:r>
              <a:rPr sz="1500" b="1" u="sng" spc="-1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La </a:t>
            </a:r>
            <a:r>
              <a:rPr sz="1500" b="1" u="sng" spc="-4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galleria </a:t>
            </a:r>
            <a:r>
              <a:rPr sz="1500" b="1" u="sng" spc="-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e </a:t>
            </a:r>
            <a:r>
              <a:rPr sz="1500" b="1" u="sng" spc="-2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le</a:t>
            </a:r>
            <a:r>
              <a:rPr sz="1500" b="1" u="sng" spc="-17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2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viti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07298" y="4870793"/>
            <a:ext cx="5026025" cy="1630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715" algn="just">
              <a:lnSpc>
                <a:spcPts val="1400"/>
              </a:lnSpc>
              <a:spcBef>
                <a:spcPts val="18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L’ampliamento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dell’edificio,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avvenuto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nell’anno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1876,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previde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l’innalzamento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locale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 piano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terra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(costruito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già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’62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adibito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tipografia).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fronte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ricavata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‘galleria’: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lungo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balcone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coperto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estendeva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tutta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larghezza 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costruzione,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ampie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vetrate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guardano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direttamente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cor-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tile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ricreazioni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ragazzi.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vano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pensato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offrire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uno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spazio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passeggio,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l’infermità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gambe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procurava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gravi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difficoltà,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nello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scendere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salire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scale.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galleria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arredata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molto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sobriamente,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inginocchiatoi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servivano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sacra-  mento della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confessione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ragazzi, quando 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anziano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faceva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fatica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scendere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07298" y="6471044"/>
            <a:ext cx="485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07298" y="6648895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vite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ha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fatto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compagnia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nascita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morte.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questo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chiese che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07298" y="6826746"/>
            <a:ext cx="5026025" cy="204088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galleria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fosse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ombreggiata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viti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moscatello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Castelnuovo, già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fatte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piantare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prece-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denza nel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terrazzo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sovrastante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locale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’62.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Ogni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anno,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autunno,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regalava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grappoli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maturi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ragazzi delle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scuole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superiori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qualche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benefattore. 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1887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Bo-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molto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ammalato,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ritardare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vendemmia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perché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potesse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partecipare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monsignor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Cagliero,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viaggio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dall’America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giungendovi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però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dicembre.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84455" marR="76200" algn="just">
              <a:lnSpc>
                <a:spcPts val="1400"/>
              </a:lnSpc>
            </a:pPr>
            <a:r>
              <a:rPr sz="1200" b="1" spc="-70" dirty="0">
                <a:solidFill>
                  <a:srgbClr val="208942"/>
                </a:solidFill>
                <a:latin typeface="Arial"/>
                <a:cs typeface="Arial"/>
              </a:rPr>
              <a:t>Un mese </a:t>
            </a:r>
            <a:r>
              <a:rPr sz="1200" b="1" spc="-40" dirty="0">
                <a:solidFill>
                  <a:srgbClr val="208942"/>
                </a:solidFill>
                <a:latin typeface="Arial"/>
                <a:cs typeface="Arial"/>
              </a:rPr>
              <a:t>prima </a:t>
            </a:r>
            <a:r>
              <a:rPr sz="1200" b="1" spc="-30" dirty="0">
                <a:solidFill>
                  <a:srgbClr val="208942"/>
                </a:solidFill>
                <a:latin typeface="Arial"/>
                <a:cs typeface="Arial"/>
              </a:rPr>
              <a:t>della </a:t>
            </a:r>
            <a:r>
              <a:rPr sz="1200" b="1" spc="-35" dirty="0">
                <a:solidFill>
                  <a:srgbClr val="208942"/>
                </a:solidFill>
                <a:latin typeface="Arial"/>
                <a:cs typeface="Arial"/>
              </a:rPr>
              <a:t>morte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all’imbrunire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giornata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passata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penoso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dor-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miveglia,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fece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chiamare don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Rua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monsignor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Cagliero,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figli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cari,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raccogliendo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poche forze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disse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loro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tutti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Salesiani: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“Vogliatevi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tutti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bene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fratelli;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amatevi,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aiutatevi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sopportatevi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vicenda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fratelli...”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tardi,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filo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voce,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aggiunse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ancora: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“Promettetemi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amarvi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fratelli”.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33465" y="3375000"/>
            <a:ext cx="1710055" cy="5624830"/>
            <a:chOff x="133465" y="3375000"/>
            <a:chExt cx="1710055" cy="5624830"/>
          </a:xfrm>
        </p:grpSpPr>
        <p:sp>
          <p:nvSpPr>
            <p:cNvPr id="41" name="object 41"/>
            <p:cNvSpPr/>
            <p:nvPr/>
          </p:nvSpPr>
          <p:spPr>
            <a:xfrm>
              <a:off x="133465" y="3375000"/>
              <a:ext cx="1706535" cy="11382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8661" y="4626000"/>
              <a:ext cx="1301339" cy="19515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0003" y="6971843"/>
              <a:ext cx="1303502" cy="20278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27300" y="1175296"/>
            <a:ext cx="1289685" cy="21126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100330">
              <a:lnSpc>
                <a:spcPts val="2300"/>
              </a:lnSpc>
              <a:spcBef>
                <a:spcPts val="459"/>
              </a:spcBef>
            </a:pPr>
            <a:r>
              <a:rPr sz="2200" spc="-180" dirty="0">
                <a:solidFill>
                  <a:srgbClr val="58595B"/>
                </a:solidFill>
                <a:latin typeface="Arial"/>
                <a:cs typeface="Arial"/>
              </a:rPr>
              <a:t>L’ultimo  </a:t>
            </a:r>
            <a:r>
              <a:rPr sz="2200" spc="-29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2200" spc="-22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2200" spc="-305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2200" spc="-315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2200" spc="-28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2200" spc="-125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2200" spc="-13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2200" spc="-55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2200" spc="-185" dirty="0">
                <a:solidFill>
                  <a:srgbClr val="58595B"/>
                </a:solidFill>
                <a:latin typeface="Arial"/>
                <a:cs typeface="Arial"/>
              </a:rPr>
              <a:t>o: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05"/>
              </a:lnSpc>
            </a:pPr>
            <a:r>
              <a:rPr sz="2200" spc="-180" dirty="0">
                <a:solidFill>
                  <a:srgbClr val="58595B"/>
                </a:solidFill>
                <a:latin typeface="Arial"/>
                <a:cs typeface="Arial"/>
              </a:rPr>
              <a:t>«Dite </a:t>
            </a:r>
            <a:r>
              <a:rPr sz="2200" spc="-160" dirty="0">
                <a:solidFill>
                  <a:srgbClr val="58595B"/>
                </a:solidFill>
                <a:latin typeface="Arial"/>
                <a:cs typeface="Arial"/>
              </a:rPr>
              <a:t>ai</a:t>
            </a:r>
            <a:r>
              <a:rPr sz="2200" spc="-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58595B"/>
                </a:solidFill>
                <a:latin typeface="Arial"/>
                <a:cs typeface="Arial"/>
              </a:rPr>
              <a:t>miei</a:t>
            </a:r>
            <a:endParaRPr sz="2200">
              <a:latin typeface="Arial"/>
              <a:cs typeface="Arial"/>
            </a:endParaRPr>
          </a:p>
          <a:p>
            <a:pPr marL="12700" marR="100965">
              <a:lnSpc>
                <a:spcPts val="2300"/>
              </a:lnSpc>
              <a:spcBef>
                <a:spcPts val="190"/>
              </a:spcBef>
            </a:pPr>
            <a:r>
              <a:rPr sz="2200" spc="-160" dirty="0">
                <a:solidFill>
                  <a:srgbClr val="58595B"/>
                </a:solidFill>
                <a:latin typeface="Arial"/>
                <a:cs typeface="Arial"/>
              </a:rPr>
              <a:t>giovani</a:t>
            </a:r>
            <a:r>
              <a:rPr sz="2200" spc="-25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200" spc="-225" dirty="0">
                <a:solidFill>
                  <a:srgbClr val="58595B"/>
                </a:solidFill>
                <a:latin typeface="Arial"/>
                <a:cs typeface="Arial"/>
              </a:rPr>
              <a:t>che  </a:t>
            </a:r>
            <a:r>
              <a:rPr sz="2200" spc="-45" dirty="0">
                <a:solidFill>
                  <a:srgbClr val="58595B"/>
                </a:solidFill>
                <a:latin typeface="Arial"/>
                <a:cs typeface="Arial"/>
              </a:rPr>
              <a:t>li </a:t>
            </a:r>
            <a:r>
              <a:rPr sz="2200" spc="-160" dirty="0">
                <a:solidFill>
                  <a:srgbClr val="58595B"/>
                </a:solidFill>
                <a:latin typeface="Arial"/>
                <a:cs typeface="Arial"/>
              </a:rPr>
              <a:t>aspetto  </a:t>
            </a:r>
            <a:r>
              <a:rPr sz="2200" spc="-55" dirty="0">
                <a:solidFill>
                  <a:srgbClr val="58595B"/>
                </a:solidFill>
                <a:latin typeface="Arial"/>
                <a:cs typeface="Arial"/>
              </a:rPr>
              <a:t>tutti </a:t>
            </a:r>
            <a:r>
              <a:rPr sz="2200" spc="-130" dirty="0">
                <a:solidFill>
                  <a:srgbClr val="58595B"/>
                </a:solidFill>
                <a:latin typeface="Arial"/>
                <a:cs typeface="Arial"/>
              </a:rPr>
              <a:t>in  </a:t>
            </a:r>
            <a:r>
              <a:rPr sz="2200" spc="-225" dirty="0">
                <a:solidFill>
                  <a:srgbClr val="58595B"/>
                </a:solidFill>
                <a:latin typeface="Arial"/>
                <a:cs typeface="Arial"/>
              </a:rPr>
              <a:t>Paradiso!».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6584301"/>
            <a:ext cx="132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finestra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con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vite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cui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guardava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sua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Basilica.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31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9050" y="177012"/>
            <a:ext cx="7598409" cy="6520815"/>
            <a:chOff x="-19050" y="177012"/>
            <a:chExt cx="7598409" cy="6520815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586" y="1206004"/>
              <a:ext cx="0" cy="5490210"/>
            </a:xfrm>
            <a:custGeom>
              <a:avLst/>
              <a:gdLst/>
              <a:ahLst/>
              <a:cxnLst/>
              <a:rect l="l" t="t" r="r" b="b"/>
              <a:pathLst>
                <a:path h="5490209">
                  <a:moveTo>
                    <a:pt x="0" y="5489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9991" y="3194992"/>
              <a:ext cx="1299997" cy="1131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42633" y="3797998"/>
              <a:ext cx="1117358" cy="22419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27300" y="1092165"/>
            <a:ext cx="5026660" cy="33350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300"/>
              </a:spcBef>
              <a:tabLst>
                <a:tab pos="5012055" algn="l"/>
              </a:tabLst>
            </a:pPr>
            <a:r>
              <a:rPr sz="1500" b="1" u="sng" spc="-8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L’ultimo</a:t>
            </a:r>
            <a:r>
              <a:rPr sz="1500" b="1" u="sng" spc="-13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gesto </a:t>
            </a:r>
            <a:r>
              <a:rPr sz="1500" b="1" u="sng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	</a:t>
            </a:r>
            <a:r>
              <a:rPr sz="1500" b="1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500" b="1" spc="-55" dirty="0">
                <a:solidFill>
                  <a:srgbClr val="208942"/>
                </a:solidFill>
                <a:latin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500" b="1" spc="55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Cominciarono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giorni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tristi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dell’agonia.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momenti,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presenza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spirito,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lucidità,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buon senso, 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memoria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stupivano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quelli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vicini. Ritornava  anche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buon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umore.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soffriva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molto,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pazienza nel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dolore restava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inaltera-</a:t>
            </a:r>
            <a:endParaRPr sz="1200">
              <a:latin typeface="Times New Roman"/>
              <a:cs typeface="Times New Roman"/>
            </a:endParaRPr>
          </a:p>
          <a:p>
            <a:pPr marL="12700" marR="5715">
              <a:lnSpc>
                <a:spcPts val="1400"/>
              </a:lnSpc>
              <a:spcBef>
                <a:spcPts val="4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bile.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Ritrovava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sorriso,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parole,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scherzava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perfino.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Poi 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preoccupazione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riafferrava.</a:t>
            </a:r>
            <a:endParaRPr sz="1200">
              <a:latin typeface="Times New Roman"/>
              <a:cs typeface="Times New Roman"/>
            </a:endParaRPr>
          </a:p>
          <a:p>
            <a:pPr marL="12700" marR="205104">
              <a:lnSpc>
                <a:spcPts val="1400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«All’istante della mia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morte,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diceva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loro,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farò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sacrificio: quello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lasciarvi...».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all’ultimo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messaggio: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«Dite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miei giovani 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aspetto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tutti</a:t>
            </a:r>
            <a:r>
              <a:rPr sz="1200" spc="2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Paradiso!».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Chiudeva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lentamente gli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occhi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affascinato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pensiero profondo,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così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profondo che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tratteneva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respiro.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Gridava: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«Madre! Madre!»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volte,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perché erano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due,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lì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accanto,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aspettarlo.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Gridava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bambino. 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bambino 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finalmente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tornava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casa.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Preso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compagno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giochi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tutta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vita.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guardare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bene,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fotografia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ritrae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appena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spirato, lui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sembra veramente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avvolto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dalle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braccia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Qualcuno.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madri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venute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prenderlo.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5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Qualche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giorno prima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detto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Rua: «Quando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potrò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parlare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qualcuno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verrà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chiedere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benedizione,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tu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alzerai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mano,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formerai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essa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segno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croce 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pronuncerai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formula.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metterò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l’intenzione».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Rua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sollevò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00" y="4396511"/>
            <a:ext cx="417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braccio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l’ultimo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gesto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benedizione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tutti</a:t>
            </a:r>
            <a:r>
              <a:rPr sz="1200" spc="1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figli.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7300" y="4574362"/>
            <a:ext cx="5026025" cy="7423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31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gennaio 1888,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quattro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venti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mattino,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entrò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Luce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eterna. 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L’orologio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 campanile 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interna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fermato 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1865 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lancette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rimaste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ferme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sulle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quattro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venti.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Parecchi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dopo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sfere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 mossero,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perché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giovani, salendo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campanile,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divertivano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far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girare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ingranaggi.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00" y="5285766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mattino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morte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dopo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tanti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rivolgimenti,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lancette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bloccarono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nuovo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5380416"/>
            <a:ext cx="5026025" cy="6242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sulle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quattro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venti.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5012055" algn="l"/>
              </a:tabLst>
            </a:pPr>
            <a:r>
              <a:rPr sz="1500" b="1" u="sng" spc="-6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Cari</a:t>
            </a:r>
            <a:r>
              <a:rPr sz="1500" b="1" u="sng" spc="-14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ricordi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300" y="6056401"/>
            <a:ext cx="5026025" cy="7708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LA CAPPELLA.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L’attuale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stata allestita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nell’ambiente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costruito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seguito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all’am-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pliamento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dell’edificio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(1861)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originariamente destinato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biblioteca.</a:t>
            </a:r>
            <a:endParaRPr sz="1200">
              <a:latin typeface="Times New Roman"/>
              <a:cs typeface="Times New Roman"/>
            </a:endParaRPr>
          </a:p>
          <a:p>
            <a:pPr marL="12700" marR="549910">
              <a:lnSpc>
                <a:spcPts val="1400"/>
              </a:lnSpc>
              <a:spcBef>
                <a:spcPts val="225"/>
              </a:spcBef>
            </a:pP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LA </a:t>
            </a:r>
            <a:r>
              <a:rPr sz="1200" b="1" spc="-125" dirty="0">
                <a:solidFill>
                  <a:srgbClr val="208942"/>
                </a:solidFill>
                <a:latin typeface="Arial"/>
                <a:cs typeface="Arial"/>
              </a:rPr>
              <a:t>STATUA </a:t>
            </a:r>
            <a:r>
              <a:rPr sz="1200" b="1" spc="-15" dirty="0">
                <a:solidFill>
                  <a:srgbClr val="208942"/>
                </a:solidFill>
                <a:latin typeface="Arial"/>
                <a:cs typeface="Arial"/>
              </a:rPr>
              <a:t>DI </a:t>
            </a:r>
            <a:r>
              <a:rPr sz="1200" b="1" spc="-85" dirty="0">
                <a:solidFill>
                  <a:srgbClr val="208942"/>
                </a:solidFill>
                <a:latin typeface="Arial"/>
                <a:cs typeface="Arial"/>
              </a:rPr>
              <a:t>SAN </a:t>
            </a: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FRANCESCO </a:t>
            </a:r>
            <a:r>
              <a:rPr sz="1200" b="1" spc="-15" dirty="0">
                <a:solidFill>
                  <a:srgbClr val="208942"/>
                </a:solidFill>
                <a:latin typeface="Arial"/>
                <a:cs typeface="Arial"/>
              </a:rPr>
              <a:t>DI </a:t>
            </a:r>
            <a:r>
              <a:rPr sz="1200" b="1" spc="-120" dirty="0">
                <a:solidFill>
                  <a:srgbClr val="208942"/>
                </a:solidFill>
                <a:latin typeface="Arial"/>
                <a:cs typeface="Arial"/>
              </a:rPr>
              <a:t>SALES.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L’attuale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collocazione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sottoli-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l’originale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destinazione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absidale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Sales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(1852).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00" y="6825256"/>
            <a:ext cx="4480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LA CATTEDRA </a:t>
            </a:r>
            <a:r>
              <a:rPr sz="1200" b="1" spc="-110" dirty="0">
                <a:solidFill>
                  <a:srgbClr val="208942"/>
                </a:solidFill>
                <a:latin typeface="Arial"/>
                <a:cs typeface="Arial"/>
              </a:rPr>
              <a:t>DELLA </a:t>
            </a:r>
            <a:r>
              <a:rPr sz="1200" b="1" spc="-60" dirty="0">
                <a:solidFill>
                  <a:srgbClr val="208942"/>
                </a:solidFill>
                <a:latin typeface="Arial"/>
                <a:cs typeface="Arial"/>
              </a:rPr>
              <a:t>‘BUONANOTTE’.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Risalente al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1860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ca.,</a:t>
            </a:r>
            <a:r>
              <a:rPr sz="1200" spc="-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trovava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7003107"/>
            <a:ext cx="198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porticato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presso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cappella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300" y="7209761"/>
            <a:ext cx="4480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208942"/>
                </a:solidFill>
                <a:latin typeface="Arial"/>
                <a:cs typeface="Arial"/>
              </a:rPr>
              <a:t>IL </a:t>
            </a:r>
            <a:r>
              <a:rPr sz="1200" b="1" spc="-90" dirty="0">
                <a:solidFill>
                  <a:srgbClr val="208942"/>
                </a:solidFill>
                <a:latin typeface="Arial"/>
                <a:cs typeface="Arial"/>
              </a:rPr>
              <a:t>CONFESSIONALE </a:t>
            </a:r>
            <a:r>
              <a:rPr sz="1200" b="1" spc="-60" dirty="0">
                <a:solidFill>
                  <a:srgbClr val="208942"/>
                </a:solidFill>
                <a:latin typeface="Arial"/>
                <a:cs typeface="Arial"/>
              </a:rPr>
              <a:t>(GIÀ </a:t>
            </a:r>
            <a:r>
              <a:rPr sz="1200" b="1" dirty="0">
                <a:solidFill>
                  <a:srgbClr val="208942"/>
                </a:solidFill>
                <a:latin typeface="Arial"/>
                <a:cs typeface="Arial"/>
              </a:rPr>
              <a:t>IN </a:t>
            </a:r>
            <a:r>
              <a:rPr sz="1200" b="1" spc="-85" dirty="0">
                <a:solidFill>
                  <a:srgbClr val="208942"/>
                </a:solidFill>
                <a:latin typeface="Arial"/>
                <a:cs typeface="Arial"/>
              </a:rPr>
              <a:t>SAN </a:t>
            </a: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FRANCESCO </a:t>
            </a:r>
            <a:r>
              <a:rPr sz="1200" b="1" spc="-15" dirty="0">
                <a:solidFill>
                  <a:srgbClr val="208942"/>
                </a:solidFill>
                <a:latin typeface="Arial"/>
                <a:cs typeface="Arial"/>
              </a:rPr>
              <a:t>DI </a:t>
            </a:r>
            <a:r>
              <a:rPr sz="1200" b="1" spc="-110" dirty="0">
                <a:solidFill>
                  <a:srgbClr val="208942"/>
                </a:solidFill>
                <a:latin typeface="Arial"/>
                <a:cs typeface="Arial"/>
              </a:rPr>
              <a:t>SALES).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banco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300" y="7387612"/>
            <a:ext cx="4480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confessionale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(di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fattura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semplice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originariamente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sormontato da una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croce)</a:t>
            </a: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7300" y="7565463"/>
            <a:ext cx="4480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collocato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sinistra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cappella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laterale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(cappella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7743314"/>
            <a:ext cx="158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Madonna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Rosario).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7300" y="7949969"/>
            <a:ext cx="4480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208942"/>
                </a:solidFill>
                <a:latin typeface="Arial"/>
                <a:cs typeface="Arial"/>
              </a:rPr>
              <a:t>L’ALTARE-ARMADIO.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collocato,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almeno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1872,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presso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l’antica-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7300" y="8127402"/>
            <a:ext cx="4480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(a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destra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dell’entrata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ballatoio). 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tale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altare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celebra-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300" y="8305202"/>
            <a:ext cx="448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va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talora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l’eucaristia,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soprattutto 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tempo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malattia.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dicembre 1878,</a:t>
            </a:r>
            <a:r>
              <a:rPr sz="1200" spc="1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mentre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7300" y="8483053"/>
            <a:ext cx="4480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celebrava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S.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Messa,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ebbe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rapimento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mistico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testimone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Evasio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300" y="8660903"/>
            <a:ext cx="4480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Garrone,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allora gli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faceva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ministrante: </a:t>
            </a:r>
            <a:r>
              <a:rPr sz="1200" spc="-195" dirty="0">
                <a:solidFill>
                  <a:srgbClr val="231F20"/>
                </a:solidFill>
                <a:latin typeface="Times New Roman"/>
                <a:cs typeface="Times New Roman"/>
              </a:rPr>
              <a:t>“</a:t>
            </a:r>
            <a:r>
              <a:rPr sz="1200" i="1" spc="-19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i="1" spc="-170" dirty="0">
                <a:solidFill>
                  <a:srgbClr val="231F20"/>
                </a:solidFill>
                <a:latin typeface="Times New Roman"/>
                <a:cs typeface="Times New Roman"/>
              </a:rPr>
              <a:t>poco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i="1" spc="-170" dirty="0">
                <a:solidFill>
                  <a:srgbClr val="231F20"/>
                </a:solidFill>
                <a:latin typeface="Times New Roman"/>
                <a:cs typeface="Times New Roman"/>
              </a:rPr>
              <a:t>poco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suoi </a:t>
            </a:r>
            <a:r>
              <a:rPr sz="1200" i="1" spc="-85" dirty="0">
                <a:solidFill>
                  <a:srgbClr val="231F20"/>
                </a:solidFill>
                <a:latin typeface="Times New Roman"/>
                <a:cs typeface="Times New Roman"/>
              </a:rPr>
              <a:t>piedi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i="1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35" dirty="0">
                <a:solidFill>
                  <a:srgbClr val="231F20"/>
                </a:solidFill>
                <a:latin typeface="Times New Roman"/>
                <a:cs typeface="Times New Roman"/>
              </a:rPr>
              <a:t>staccarono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7300" y="8838755"/>
            <a:ext cx="422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predella </a:t>
            </a:r>
            <a:r>
              <a:rPr sz="1200" i="1" spc="-130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egli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rimase </a:t>
            </a:r>
            <a:r>
              <a:rPr sz="1200" i="1" spc="-165" dirty="0">
                <a:solidFill>
                  <a:srgbClr val="231F20"/>
                </a:solidFill>
                <a:latin typeface="Times New Roman"/>
                <a:cs typeface="Times New Roman"/>
              </a:rPr>
              <a:t>sospeso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aria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ben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dieci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minuti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”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MB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XIII,</a:t>
            </a:r>
            <a:r>
              <a:rPr sz="1200" spc="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897).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129479" y="1214996"/>
            <a:ext cx="2440305" cy="7794625"/>
            <a:chOff x="5129479" y="1214996"/>
            <a:chExt cx="2440305" cy="7794625"/>
          </a:xfrm>
        </p:grpSpPr>
        <p:sp>
          <p:nvSpPr>
            <p:cNvPr id="53" name="object 53"/>
            <p:cNvSpPr/>
            <p:nvPr/>
          </p:nvSpPr>
          <p:spPr>
            <a:xfrm>
              <a:off x="5580354" y="4785766"/>
              <a:ext cx="1431264" cy="21588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19991" y="1214996"/>
              <a:ext cx="1300848" cy="19256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38991" y="6381013"/>
              <a:ext cx="2421255" cy="2619375"/>
            </a:xfrm>
            <a:custGeom>
              <a:avLst/>
              <a:gdLst/>
              <a:ahLst/>
              <a:cxnLst/>
              <a:rect l="l" t="t" r="r" b="b"/>
              <a:pathLst>
                <a:path w="2421254" h="2619375">
                  <a:moveTo>
                    <a:pt x="2421001" y="397154"/>
                  </a:moveTo>
                  <a:lnTo>
                    <a:pt x="1872437" y="397154"/>
                  </a:lnTo>
                  <a:lnTo>
                    <a:pt x="1881009" y="169189"/>
                  </a:lnTo>
                  <a:lnTo>
                    <a:pt x="1585810" y="0"/>
                  </a:lnTo>
                  <a:lnTo>
                    <a:pt x="1276210" y="172796"/>
                  </a:lnTo>
                  <a:lnTo>
                    <a:pt x="1277988" y="397154"/>
                  </a:lnTo>
                  <a:lnTo>
                    <a:pt x="0" y="397154"/>
                  </a:lnTo>
                  <a:lnTo>
                    <a:pt x="0" y="2618981"/>
                  </a:lnTo>
                  <a:lnTo>
                    <a:pt x="2421001" y="2618981"/>
                  </a:lnTo>
                  <a:lnTo>
                    <a:pt x="2421001" y="397154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9004" y="6382956"/>
              <a:ext cx="2421255" cy="2617470"/>
            </a:xfrm>
            <a:custGeom>
              <a:avLst/>
              <a:gdLst/>
              <a:ahLst/>
              <a:cxnLst/>
              <a:rect l="l" t="t" r="r" b="b"/>
              <a:pathLst>
                <a:path w="2421254" h="2617470">
                  <a:moveTo>
                    <a:pt x="2421001" y="399275"/>
                  </a:moveTo>
                  <a:lnTo>
                    <a:pt x="1880997" y="399275"/>
                  </a:lnTo>
                  <a:lnTo>
                    <a:pt x="1880997" y="171005"/>
                  </a:lnTo>
                  <a:lnTo>
                    <a:pt x="1588503" y="0"/>
                  </a:lnTo>
                  <a:lnTo>
                    <a:pt x="1273492" y="175501"/>
                  </a:lnTo>
                  <a:lnTo>
                    <a:pt x="1273492" y="405003"/>
                  </a:lnTo>
                  <a:lnTo>
                    <a:pt x="0" y="405003"/>
                  </a:lnTo>
                  <a:lnTo>
                    <a:pt x="0" y="2617038"/>
                  </a:lnTo>
                </a:path>
              </a:pathLst>
            </a:custGeom>
            <a:ln w="1905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228005" y="6852270"/>
            <a:ext cx="1805305" cy="20866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40"/>
              </a:spcBef>
            </a:pPr>
            <a:r>
              <a:rPr sz="1200" b="1" spc="-220" dirty="0">
                <a:solidFill>
                  <a:srgbClr val="208942"/>
                </a:solidFill>
                <a:latin typeface="Arial"/>
                <a:cs typeface="Arial"/>
              </a:rPr>
              <a:t>L’ALTARE </a:t>
            </a:r>
            <a:r>
              <a:rPr sz="1200" b="1" spc="-185" dirty="0">
                <a:solidFill>
                  <a:srgbClr val="208942"/>
                </a:solidFill>
                <a:latin typeface="Arial"/>
                <a:cs typeface="Arial"/>
              </a:rPr>
              <a:t>DELLA</a:t>
            </a:r>
            <a:r>
              <a:rPr sz="1200" b="1" spc="-95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b="1" spc="-195" dirty="0">
                <a:solidFill>
                  <a:srgbClr val="208942"/>
                </a:solidFill>
                <a:latin typeface="Arial"/>
                <a:cs typeface="Arial"/>
              </a:rPr>
              <a:t>CAPPELLA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150"/>
              </a:lnSpc>
              <a:spcBef>
                <a:spcPts val="555"/>
              </a:spcBef>
            </a:pP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Originalmente</a:t>
            </a:r>
            <a:r>
              <a:rPr sz="105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</a:t>
            </a:r>
            <a:r>
              <a:rPr sz="105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collocato</a:t>
            </a:r>
            <a:r>
              <a:rPr sz="105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nella</a:t>
            </a:r>
            <a:r>
              <a:rPr sz="105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cap- 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pella,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allestita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nel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1886,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già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‘ufficio 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segretari’.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Fu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benedetto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dal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car- 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dinale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Alimonda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29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gennaio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1886. 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Qui don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celebrò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l’Eucaristia 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gli  </a:t>
            </a:r>
            <a:r>
              <a:rPr sz="1050" spc="-40" dirty="0">
                <a:solidFill>
                  <a:srgbClr val="231F20"/>
                </a:solidFill>
                <a:latin typeface="Arial"/>
                <a:cs typeface="Arial"/>
              </a:rPr>
              <a:t>ultimi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mesi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sua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vita,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quando 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poté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più,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accompagnato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questo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altare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su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poltrona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con 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rotelle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(ora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nella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camera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morte) 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partecipare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all’Eucaristia. </a:t>
            </a:r>
            <a:r>
              <a:rPr sz="1050" spc="-16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sua 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ultima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celebrazione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su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questa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mensa 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avvenne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l’11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dicembre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1887.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707303" y="4451299"/>
            <a:ext cx="593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“cari</a:t>
            </a:r>
            <a:r>
              <a:rPr sz="9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ricordi”.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341" y="106948"/>
            <a:ext cx="7426325" cy="9544685"/>
            <a:chOff x="153341" y="106948"/>
            <a:chExt cx="7426325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593" y="1205992"/>
              <a:ext cx="0" cy="2286000"/>
            </a:xfrm>
            <a:custGeom>
              <a:avLst/>
              <a:gdLst/>
              <a:ahLst/>
              <a:cxnLst/>
              <a:rect l="l" t="t" r="r" b="b"/>
              <a:pathLst>
                <a:path h="2286000">
                  <a:moveTo>
                    <a:pt x="0" y="22860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7593" y="5336998"/>
              <a:ext cx="0" cy="3663315"/>
            </a:xfrm>
            <a:custGeom>
              <a:avLst/>
              <a:gdLst/>
              <a:ahLst/>
              <a:cxnLst/>
              <a:rect l="l" t="t" r="r" b="b"/>
              <a:pathLst>
                <a:path h="3663315">
                  <a:moveTo>
                    <a:pt x="0" y="36629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32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000" y="477418"/>
            <a:ext cx="797560" cy="459105"/>
            <a:chOff x="540000" y="477418"/>
            <a:chExt cx="797560" cy="459105"/>
          </a:xfrm>
        </p:grpSpPr>
        <p:sp>
          <p:nvSpPr>
            <p:cNvPr id="12" name="object 12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007298" y="406463"/>
            <a:ext cx="357060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u="none" spc="-175" dirty="0">
                <a:solidFill>
                  <a:srgbClr val="208942"/>
                </a:solidFill>
              </a:rPr>
              <a:t>Il </a:t>
            </a:r>
            <a:r>
              <a:rPr sz="3500" u="none" spc="-345" dirty="0">
                <a:solidFill>
                  <a:srgbClr val="208942"/>
                </a:solidFill>
              </a:rPr>
              <a:t>trionfo </a:t>
            </a:r>
            <a:r>
              <a:rPr sz="3500" u="none" spc="-315" dirty="0">
                <a:solidFill>
                  <a:srgbClr val="208942"/>
                </a:solidFill>
              </a:rPr>
              <a:t>di </a:t>
            </a:r>
            <a:r>
              <a:rPr sz="3500" u="none" spc="-484" dirty="0">
                <a:solidFill>
                  <a:srgbClr val="208942"/>
                </a:solidFill>
              </a:rPr>
              <a:t>don</a:t>
            </a:r>
            <a:r>
              <a:rPr sz="3500" u="none" spc="-509" dirty="0">
                <a:solidFill>
                  <a:srgbClr val="208942"/>
                </a:solidFill>
              </a:rPr>
              <a:t> </a:t>
            </a:r>
            <a:r>
              <a:rPr sz="3500" u="none" spc="-635" dirty="0">
                <a:solidFill>
                  <a:srgbClr val="208942"/>
                </a:solidFill>
              </a:rPr>
              <a:t>Bosco</a:t>
            </a:r>
            <a:endParaRPr sz="3500"/>
          </a:p>
        </p:txBody>
      </p:sp>
      <p:sp>
        <p:nvSpPr>
          <p:cNvPr id="20" name="object 20"/>
          <p:cNvSpPr txBox="1"/>
          <p:nvPr/>
        </p:nvSpPr>
        <p:spPr>
          <a:xfrm>
            <a:off x="2007298" y="1139291"/>
            <a:ext cx="5026025" cy="73520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70180">
              <a:lnSpc>
                <a:spcPts val="1650"/>
              </a:lnSpc>
              <a:spcBef>
                <a:spcPts val="380"/>
              </a:spcBef>
            </a:pPr>
            <a:r>
              <a:rPr sz="1600" spc="-110" dirty="0">
                <a:solidFill>
                  <a:srgbClr val="58595B"/>
                </a:solidFill>
                <a:latin typeface="Arial"/>
                <a:cs typeface="Arial"/>
              </a:rPr>
              <a:t>Nell’angolo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di 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collegamento </a:t>
            </a:r>
            <a:r>
              <a:rPr sz="1600" spc="-95" dirty="0">
                <a:solidFill>
                  <a:srgbClr val="58595B"/>
                </a:solidFill>
                <a:latin typeface="Arial"/>
                <a:cs typeface="Arial"/>
              </a:rPr>
              <a:t>tra 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l’ala </a:t>
            </a:r>
            <a:r>
              <a:rPr sz="1600" spc="-95" dirty="0">
                <a:solidFill>
                  <a:srgbClr val="58595B"/>
                </a:solidFill>
                <a:latin typeface="Arial"/>
                <a:cs typeface="Arial"/>
              </a:rPr>
              <a:t>delle </a:t>
            </a:r>
            <a:r>
              <a:rPr sz="1600" spc="-135" dirty="0">
                <a:solidFill>
                  <a:srgbClr val="58595B"/>
                </a:solidFill>
                <a:latin typeface="Arial"/>
                <a:cs typeface="Arial"/>
              </a:rPr>
              <a:t>Camerette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e </a:t>
            </a:r>
            <a:r>
              <a:rPr sz="1600" spc="-80" dirty="0">
                <a:solidFill>
                  <a:srgbClr val="58595B"/>
                </a:solidFill>
                <a:latin typeface="Arial"/>
                <a:cs typeface="Arial"/>
              </a:rPr>
              <a:t>l’edificio  </a:t>
            </a:r>
            <a:r>
              <a:rPr sz="1600" spc="-95" dirty="0">
                <a:solidFill>
                  <a:srgbClr val="58595B"/>
                </a:solidFill>
                <a:latin typeface="Arial"/>
                <a:cs typeface="Arial"/>
              </a:rPr>
              <a:t>del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1853 </a:t>
            </a:r>
            <a:r>
              <a:rPr sz="1600" spc="-135" dirty="0">
                <a:solidFill>
                  <a:srgbClr val="58595B"/>
                </a:solidFill>
                <a:latin typeface="Arial"/>
                <a:cs typeface="Arial"/>
              </a:rPr>
              <a:t>si </a:t>
            </a:r>
            <a:r>
              <a:rPr sz="1600" spc="-140" dirty="0">
                <a:solidFill>
                  <a:srgbClr val="58595B"/>
                </a:solidFill>
                <a:latin typeface="Arial"/>
                <a:cs typeface="Arial"/>
              </a:rPr>
              <a:t>trovava </a:t>
            </a:r>
            <a:r>
              <a:rPr sz="1600" spc="-170" dirty="0">
                <a:solidFill>
                  <a:srgbClr val="58595B"/>
                </a:solidFill>
                <a:latin typeface="Arial"/>
                <a:cs typeface="Arial"/>
              </a:rPr>
              <a:t>una </a:t>
            </a:r>
            <a:r>
              <a:rPr sz="1600" spc="-150" dirty="0">
                <a:solidFill>
                  <a:srgbClr val="58595B"/>
                </a:solidFill>
                <a:latin typeface="Arial"/>
                <a:cs typeface="Arial"/>
              </a:rPr>
              <a:t>camerata </a:t>
            </a:r>
            <a:r>
              <a:rPr sz="1600" spc="-110" dirty="0">
                <a:solidFill>
                  <a:srgbClr val="58595B"/>
                </a:solidFill>
                <a:latin typeface="Arial"/>
                <a:cs typeface="Arial"/>
              </a:rPr>
              <a:t>per 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i </a:t>
            </a:r>
            <a:r>
              <a:rPr sz="1600" spc="-145" dirty="0">
                <a:solidFill>
                  <a:srgbClr val="58595B"/>
                </a:solidFill>
                <a:latin typeface="Arial"/>
                <a:cs typeface="Arial"/>
              </a:rPr>
              <a:t>ragazzi. </a:t>
            </a:r>
            <a:r>
              <a:rPr sz="1600" spc="-165" dirty="0">
                <a:solidFill>
                  <a:srgbClr val="58595B"/>
                </a:solidFill>
                <a:latin typeface="Arial"/>
                <a:cs typeface="Arial"/>
              </a:rPr>
              <a:t>Secondo 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la  tradizione, </a:t>
            </a:r>
            <a:r>
              <a:rPr sz="1600" spc="-90" dirty="0">
                <a:solidFill>
                  <a:srgbClr val="58595B"/>
                </a:solidFill>
                <a:latin typeface="Arial"/>
                <a:cs typeface="Arial"/>
              </a:rPr>
              <a:t>qui </a:t>
            </a: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dormì </a:t>
            </a:r>
            <a:r>
              <a:rPr sz="1600" spc="-170" dirty="0">
                <a:solidFill>
                  <a:srgbClr val="58595B"/>
                </a:solidFill>
                <a:latin typeface="Arial"/>
                <a:cs typeface="Arial"/>
              </a:rPr>
              <a:t>anche </a:t>
            </a:r>
            <a:r>
              <a:rPr sz="1600" spc="-195" dirty="0">
                <a:solidFill>
                  <a:srgbClr val="58595B"/>
                </a:solidFill>
                <a:latin typeface="Arial"/>
                <a:cs typeface="Arial"/>
              </a:rPr>
              <a:t>san </a:t>
            </a:r>
            <a:r>
              <a:rPr sz="1600" spc="-150" dirty="0">
                <a:solidFill>
                  <a:srgbClr val="58595B"/>
                </a:solidFill>
                <a:latin typeface="Arial"/>
                <a:cs typeface="Arial"/>
              </a:rPr>
              <a:t>Domenico </a:t>
            </a:r>
            <a:r>
              <a:rPr sz="1600" spc="-170" dirty="0">
                <a:solidFill>
                  <a:srgbClr val="58595B"/>
                </a:solidFill>
                <a:latin typeface="Arial"/>
                <a:cs typeface="Arial"/>
              </a:rPr>
              <a:t>Savio. 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In questo </a:t>
            </a:r>
            <a:r>
              <a:rPr sz="1600" spc="-100" dirty="0">
                <a:solidFill>
                  <a:srgbClr val="58595B"/>
                </a:solidFill>
                <a:latin typeface="Arial"/>
                <a:cs typeface="Arial"/>
              </a:rPr>
              <a:t>luogo  </a:t>
            </a:r>
            <a:r>
              <a:rPr sz="1600" spc="-135" dirty="0">
                <a:solidFill>
                  <a:srgbClr val="58595B"/>
                </a:solidFill>
                <a:latin typeface="Arial"/>
                <a:cs typeface="Arial"/>
              </a:rPr>
              <a:t>si 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trovano </a:t>
            </a:r>
            <a:r>
              <a:rPr sz="1600" spc="-70" dirty="0">
                <a:solidFill>
                  <a:srgbClr val="58595B"/>
                </a:solidFill>
                <a:latin typeface="Arial"/>
                <a:cs typeface="Arial"/>
              </a:rPr>
              <a:t>oggetti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e </a:t>
            </a:r>
            <a:r>
              <a:rPr sz="1600" spc="-140" dirty="0">
                <a:solidFill>
                  <a:srgbClr val="58595B"/>
                </a:solidFill>
                <a:latin typeface="Arial"/>
                <a:cs typeface="Arial"/>
              </a:rPr>
              <a:t>memorie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che </a:t>
            </a:r>
            <a:r>
              <a:rPr sz="1600" spc="-105" dirty="0">
                <a:solidFill>
                  <a:srgbClr val="58595B"/>
                </a:solidFill>
                <a:latin typeface="Arial"/>
                <a:cs typeface="Arial"/>
              </a:rPr>
              <a:t>illustrano 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1600" spc="-130" dirty="0">
                <a:solidFill>
                  <a:srgbClr val="58595B"/>
                </a:solidFill>
                <a:latin typeface="Arial"/>
                <a:cs typeface="Arial"/>
              </a:rPr>
              <a:t>Beatificazione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e 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la  </a:t>
            </a:r>
            <a:r>
              <a:rPr sz="1600" spc="-160" dirty="0">
                <a:solidFill>
                  <a:srgbClr val="58595B"/>
                </a:solidFill>
                <a:latin typeface="Arial"/>
                <a:cs typeface="Arial"/>
              </a:rPr>
              <a:t>Canonizzazione </a:t>
            </a:r>
            <a:r>
              <a:rPr sz="1600" spc="-95" dirty="0">
                <a:solidFill>
                  <a:srgbClr val="58595B"/>
                </a:solidFill>
                <a:latin typeface="Arial"/>
                <a:cs typeface="Arial"/>
              </a:rPr>
              <a:t>del </a:t>
            </a:r>
            <a:r>
              <a:rPr sz="1600" spc="-145" dirty="0">
                <a:solidFill>
                  <a:srgbClr val="58595B"/>
                </a:solidFill>
                <a:latin typeface="Arial"/>
                <a:cs typeface="Arial"/>
              </a:rPr>
              <a:t>‘Santo </a:t>
            </a:r>
            <a:r>
              <a:rPr sz="1600" spc="-95" dirty="0">
                <a:solidFill>
                  <a:srgbClr val="58595B"/>
                </a:solidFill>
                <a:latin typeface="Arial"/>
                <a:cs typeface="Arial"/>
              </a:rPr>
              <a:t>dei</a:t>
            </a:r>
            <a:r>
              <a:rPr sz="16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58595B"/>
                </a:solidFill>
                <a:latin typeface="Arial"/>
                <a:cs typeface="Arial"/>
              </a:rPr>
              <a:t>giovani’.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3000"/>
              </a:lnSpc>
              <a:spcBef>
                <a:spcPts val="725"/>
              </a:spcBef>
              <a:tabLst>
                <a:tab pos="5012055" algn="l"/>
              </a:tabLst>
            </a:pPr>
            <a:r>
              <a:rPr sz="1500" b="1" u="sng" spc="-5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Beatificazione 	</a:t>
            </a:r>
            <a:r>
              <a:rPr sz="1500" b="1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Consigliato da Leone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XIII,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Rua,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nell’estate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1888,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presentava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card.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G.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Alimonda, 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arcivescovo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Torino,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domanda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d’introduzione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Causa,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firmata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tutti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membri del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Quinto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Capitolo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Generale,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radunato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Valsalice.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processi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canonici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durarono quarant’anni. 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16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maggio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1929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ebbe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luogo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l’esumazione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salma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Valsalice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(Torino).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 giugno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1929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Roma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G.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proclamato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Beato.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Centomila pellegrini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giunsero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città</a:t>
            </a:r>
            <a:r>
              <a:rPr sz="1200" spc="-1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endParaRPr sz="1200">
              <a:latin typeface="Times New Roman"/>
              <a:cs typeface="Times New Roman"/>
            </a:endParaRPr>
          </a:p>
          <a:p>
            <a:pPr marL="1604645" marR="5080" algn="just">
              <a:lnSpc>
                <a:spcPct val="100000"/>
              </a:lnSpc>
              <a:spcBef>
                <a:spcPts val="10"/>
              </a:spcBef>
            </a:pP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tutte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parti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d’Italia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mondo.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l’</a:t>
            </a:r>
            <a:r>
              <a:rPr sz="1200" b="1" spc="-100" dirty="0">
                <a:solidFill>
                  <a:srgbClr val="231F20"/>
                </a:solidFill>
                <a:latin typeface="Times New Roman"/>
                <a:cs typeface="Times New Roman"/>
              </a:rPr>
              <a:t>urna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lignea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esposta, da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Valsalice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(Dom.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9 giugno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1929,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dopo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aver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tre</a:t>
            </a:r>
            <a:r>
              <a:rPr sz="1200" spc="-1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ore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attraversato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città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Torino,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passando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attraverso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p.za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Vittorio 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Veneto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presso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Cattedrale,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attendevano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car-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dinali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sessanta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vescovi)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entrò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Basilica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dell’Ausiliatrice,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accompagnata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canto 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Giù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dai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colli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trovarono ad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attenderla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Superiori Salesiani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personalità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celebri del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periodo, 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Principi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Savoia.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corpo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Beato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col-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locato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nell’attuale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M.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D.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Mazzarello.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00"/>
              </a:lnSpc>
              <a:spcBef>
                <a:spcPts val="890"/>
              </a:spcBef>
              <a:tabLst>
                <a:tab pos="5012055" algn="l"/>
              </a:tabLst>
            </a:pPr>
            <a:r>
              <a:rPr sz="1500" b="1" u="sng" spc="-6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Canonizzazione 	</a:t>
            </a:r>
            <a:r>
              <a:rPr sz="1500" b="1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Causa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Canonizzazione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viene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ripresa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giugno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1930.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19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novembre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1933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Pio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XI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autorizzò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lettura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decreto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approvazione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miracoli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3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dicembre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decreto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De 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tuto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(‘Si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può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sicuramente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procedere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solenne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canonizzazione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Beato’).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15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gennaio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1934 viene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fissata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Canonizzazione: 1 aprile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1934,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solennità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Pasqua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chiusura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dell’Anno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straordinario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(1900°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anniversario della</a:t>
            </a:r>
            <a:r>
              <a:rPr sz="1200" spc="1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Redenzione).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Fedele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Giraudi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(1875-1964),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economo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generale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Congregazione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1924,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organizzatore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celebrazioni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Beatificazione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Canonizzazione,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scrive:  </a:t>
            </a:r>
            <a:r>
              <a:rPr sz="1200" spc="-150" dirty="0">
                <a:solidFill>
                  <a:srgbClr val="231F20"/>
                </a:solidFill>
                <a:latin typeface="Times New Roman"/>
                <a:cs typeface="Times New Roman"/>
              </a:rPr>
              <a:t>“</a:t>
            </a:r>
            <a:r>
              <a:rPr sz="1200" i="1" spc="-150" dirty="0">
                <a:solidFill>
                  <a:srgbClr val="231F20"/>
                </a:solidFill>
                <a:latin typeface="Times New Roman"/>
                <a:cs typeface="Times New Roman"/>
              </a:rPr>
              <a:t>Forse 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mai,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nella storia </a:t>
            </a:r>
            <a:r>
              <a:rPr sz="1200" i="1" spc="-105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Chiesa,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Canonizzazione di 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i="1" spc="-85" dirty="0">
                <a:solidFill>
                  <a:srgbClr val="231F20"/>
                </a:solidFill>
                <a:latin typeface="Times New Roman"/>
                <a:cs typeface="Times New Roman"/>
              </a:rPr>
              <a:t>Servo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Dio </a:t>
            </a:r>
            <a:r>
              <a:rPr sz="1200" i="1" spc="-130" dirty="0">
                <a:solidFill>
                  <a:srgbClr val="231F20"/>
                </a:solidFill>
                <a:latin typeface="Times New Roman"/>
                <a:cs typeface="Times New Roman"/>
              </a:rPr>
              <a:t>assurse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tanto </a:t>
            </a:r>
            <a:r>
              <a:rPr sz="1200" i="1" spc="-85" dirty="0">
                <a:solidFill>
                  <a:srgbClr val="231F20"/>
                </a:solidFill>
                <a:latin typeface="Times New Roman"/>
                <a:cs typeface="Times New Roman"/>
              </a:rPr>
              <a:t>splen-  </a:t>
            </a:r>
            <a:r>
              <a:rPr sz="1200" i="1" spc="-135" dirty="0">
                <a:solidFill>
                  <a:srgbClr val="231F20"/>
                </a:solidFill>
                <a:latin typeface="Times New Roman"/>
                <a:cs typeface="Times New Roman"/>
              </a:rPr>
              <a:t>dore </a:t>
            </a:r>
            <a:r>
              <a:rPr sz="1200" i="1" spc="-16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allietata </a:t>
            </a:r>
            <a:r>
              <a:rPr sz="12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tanta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gioia…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99"/>
              </a:lnSpc>
              <a:spcBef>
                <a:spcPts val="844"/>
              </a:spcBef>
              <a:tabLst>
                <a:tab pos="5012055" algn="l"/>
              </a:tabLst>
            </a:pPr>
            <a:r>
              <a:rPr sz="1500" b="1" u="sng" spc="-2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1. </a:t>
            </a:r>
            <a:r>
              <a:rPr sz="1500" b="1" u="sng" spc="-5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Quadro</a:t>
            </a:r>
            <a:r>
              <a:rPr sz="1500" b="1" u="sng" spc="-15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3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della</a:t>
            </a:r>
            <a:r>
              <a:rPr sz="1500" b="1" u="sng" spc="-8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beatificazione </a:t>
            </a:r>
            <a:r>
              <a:rPr sz="1500" b="1" u="sng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	</a:t>
            </a:r>
            <a:r>
              <a:rPr sz="1500" b="1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sz="1200" spc="1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Angelo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Enrie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1928,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base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fotografie storiche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M.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Schemboche,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esegue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quadro ufficiale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Beato.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L’autore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sceglie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rappresentazione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idealizzata,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quale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verità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storica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lascia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spazio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ieraticità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persona,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secondo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gusto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proprio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periodo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fascista. Per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sottolineare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santità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volta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coronato dall’au-  reola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schiera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angeli. </a:t>
            </a:r>
            <a:r>
              <a:rPr sz="1200" spc="-175" dirty="0">
                <a:solidFill>
                  <a:srgbClr val="231F20"/>
                </a:solidFill>
                <a:latin typeface="Times New Roman"/>
                <a:cs typeface="Times New Roman"/>
              </a:rPr>
              <a:t>‘A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quest’epoca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ormai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spento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ricordo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diretto</a:t>
            </a:r>
            <a:r>
              <a:rPr sz="1200" spc="-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07298" y="8466952"/>
            <a:ext cx="5026025" cy="5765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ts val="1450"/>
              </a:lnSpc>
              <a:spcBef>
                <a:spcPts val="14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sembianze del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rappresentazione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verteva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quindi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sulle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caratteristiche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spirituali,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desiderava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evidenziare,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realtà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dell’immagine’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(G. </a:t>
            </a:r>
            <a:r>
              <a:rPr sz="1300" spc="25" dirty="0">
                <a:solidFill>
                  <a:srgbClr val="231F20"/>
                </a:solidFill>
                <a:latin typeface="Times New Roman"/>
                <a:cs typeface="Times New Roman"/>
              </a:rPr>
              <a:t>Soldà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i="1" spc="-16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nella  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fotografia 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dell’800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SEI,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Torino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1987).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0004" y="3600005"/>
            <a:ext cx="7020559" cy="5400040"/>
            <a:chOff x="540004" y="3600005"/>
            <a:chExt cx="7020559" cy="5400040"/>
          </a:xfrm>
        </p:grpSpPr>
        <p:sp>
          <p:nvSpPr>
            <p:cNvPr id="23" name="object 23"/>
            <p:cNvSpPr/>
            <p:nvPr/>
          </p:nvSpPr>
          <p:spPr>
            <a:xfrm>
              <a:off x="7548524" y="6920994"/>
              <a:ext cx="11480" cy="2079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0004" y="3600005"/>
              <a:ext cx="2964355" cy="15547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004" y="5373001"/>
              <a:ext cx="1299997" cy="9911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0004" y="6765595"/>
              <a:ext cx="1300079" cy="2234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7300" y="2255291"/>
            <a:ext cx="125412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L’urna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attuale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</a:t>
            </a:r>
            <a:endParaRPr sz="900">
              <a:latin typeface="Arial"/>
              <a:cs typeface="Arial"/>
            </a:endParaRPr>
          </a:p>
          <a:p>
            <a:pPr marL="12700" marR="34290">
              <a:lnSpc>
                <a:spcPct val="100000"/>
              </a:lnSpc>
            </a:pP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trova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nella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Basilica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Maria 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Ausiliatrice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ed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è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meta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continui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pellegrinaggi.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recente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trionfale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“giro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del 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mondo”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ha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dimostrato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quanto 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affetto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circondi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Bosco.</a:t>
            </a:r>
            <a:endParaRPr sz="900">
              <a:latin typeface="Arial"/>
              <a:cs typeface="Arial"/>
            </a:endParaRPr>
          </a:p>
          <a:p>
            <a:pPr marL="12700" marR="178435">
              <a:lnSpc>
                <a:spcPct val="100000"/>
              </a:lnSpc>
            </a:pP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Quella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esposta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nel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Museo 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è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prima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urna.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33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9050" y="177012"/>
            <a:ext cx="7598409" cy="8823325"/>
            <a:chOff x="-19050" y="177012"/>
            <a:chExt cx="7598409" cy="8823325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586" y="1187996"/>
              <a:ext cx="0" cy="4284345"/>
            </a:xfrm>
            <a:custGeom>
              <a:avLst/>
              <a:gdLst/>
              <a:ahLst/>
              <a:cxnLst/>
              <a:rect l="l" t="t" r="r" b="b"/>
              <a:pathLst>
                <a:path h="4284345">
                  <a:moveTo>
                    <a:pt x="0" y="42840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15201" y="5291988"/>
              <a:ext cx="605155" cy="408940"/>
            </a:xfrm>
            <a:custGeom>
              <a:avLst/>
              <a:gdLst/>
              <a:ahLst/>
              <a:cxnLst/>
              <a:rect l="l" t="t" r="r" b="b"/>
              <a:pathLst>
                <a:path w="605154" h="408939">
                  <a:moveTo>
                    <a:pt x="309600" y="0"/>
                  </a:moveTo>
                  <a:lnTo>
                    <a:pt x="0" y="172796"/>
                  </a:lnTo>
                  <a:lnTo>
                    <a:pt x="1803" y="399580"/>
                  </a:lnTo>
                  <a:lnTo>
                    <a:pt x="595807" y="408584"/>
                  </a:lnTo>
                  <a:lnTo>
                    <a:pt x="604799" y="169189"/>
                  </a:lnTo>
                  <a:lnTo>
                    <a:pt x="309600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6920994"/>
              <a:ext cx="3319968" cy="2079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27300" y="1101185"/>
            <a:ext cx="5017135" cy="13785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300"/>
              </a:spcBef>
              <a:tabLst>
                <a:tab pos="5003165" algn="l"/>
              </a:tabLst>
            </a:pPr>
            <a:r>
              <a:rPr sz="1500" b="1" u="sng" spc="2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2.</a:t>
            </a:r>
            <a:r>
              <a:rPr sz="1500" b="1" u="sng" spc="-11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7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Urna</a:t>
            </a:r>
            <a:r>
              <a:rPr sz="1500" b="1" u="sng" spc="-11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lignea </a:t>
            </a:r>
            <a:r>
              <a:rPr sz="1500" b="1" u="sng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	</a:t>
            </a:r>
            <a:r>
              <a:rPr sz="1500" b="1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L’urna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legno,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contiene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cristallo,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pregevole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opera d’arte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eseguita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disegno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dell’architetto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salesiano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G.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Valotti.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Quattro putti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alati,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ritti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quattro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angoli, sor-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reggono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ricco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festone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svariati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frutti,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simbolo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degli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effetti spirituali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sociali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maturati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4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nei cuori dei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mediante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l’attuazione del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‘Sistema Preventivo’.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stemmi,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XI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(pontefice della beatificazione)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Congregazione salesiana,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vennero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posti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lati.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Quello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Salesiani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sostituito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Figlie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Ausiliatrice,</a:t>
            </a:r>
            <a:r>
              <a:rPr sz="1200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00" y="2449195"/>
            <a:ext cx="5017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l’urna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utilizzata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ospitare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corpo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M.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Mazzarello.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L’urna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eseguita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7300" y="2543226"/>
            <a:ext cx="5016500" cy="6254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Scuola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Professionale Salesiana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Benigno</a:t>
            </a:r>
            <a:r>
              <a:rPr sz="1200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Canavese.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5003165" algn="l"/>
              </a:tabLst>
            </a:pPr>
            <a:r>
              <a:rPr sz="1500" b="1" u="sng" spc="1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3. </a:t>
            </a: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Paramenti </a:t>
            </a:r>
            <a:r>
              <a:rPr sz="1500" b="1" u="sng" spc="-3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della</a:t>
            </a:r>
            <a:r>
              <a:rPr sz="1500" b="1" u="sng" spc="-22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beatificazione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00" y="3166592"/>
            <a:ext cx="5016500" cy="920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grandioso paramentale 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beatificazione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eseguito,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lavoro,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quaranta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suore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Figlie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Ausiliatrice,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incarico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Madre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Luisa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Vaschetti,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superiora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generale.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paramentale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filato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d’oro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tessuto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d’argento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esposto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parzialmente.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interezza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composto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piviali, una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pianeta,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quattro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dalmatiche,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stole,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velo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omerale,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manipoli,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velo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calice,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borse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d’altare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conopeo.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lavoro,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4055846"/>
            <a:ext cx="501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‘stile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romano’,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ha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richiesto 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tecnica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un’abilità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comuni.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Ogni</a:t>
            </a:r>
            <a:r>
              <a:rPr sz="1200" spc="-22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particolare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vegetale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300" y="4149918"/>
            <a:ext cx="5016500" cy="6254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richiede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lavoro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giornata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persona: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centinaia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foglie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45" dirty="0">
                <a:solidFill>
                  <a:srgbClr val="231F20"/>
                </a:solidFill>
                <a:latin typeface="Times New Roman"/>
                <a:cs typeface="Times New Roman"/>
              </a:rPr>
              <a:t>‘a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ricamo’.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5003165" algn="l"/>
              </a:tabLst>
            </a:pPr>
            <a:r>
              <a:rPr sz="1500" b="1" u="sng" spc="1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4.</a:t>
            </a:r>
            <a:r>
              <a:rPr sz="1500" b="1" u="sng" spc="-1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Paliotto	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00" y="4773193"/>
            <a:ext cx="501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paliotto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ricamato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marezzata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avorio,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destinato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all’altare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provvisorio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Santo.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4951044"/>
            <a:ext cx="501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Tale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altare,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allestito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nell’aprile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1934, era addossato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all’antico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altare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r>
              <a:rPr sz="1200" spc="-1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Pietro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300" y="5128895"/>
            <a:ext cx="5015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Basilica,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luogo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dell’urna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G.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probabile 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paliotto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sia</a:t>
            </a:r>
            <a:r>
              <a:rPr sz="1200" spc="-1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eseguito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300" y="5306745"/>
            <a:ext cx="501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dalle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suore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Figlie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successivamente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paramenti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1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beatificazione.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7300" y="5484596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Esso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prevedeva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ricami nella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superiore,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5662447"/>
            <a:ext cx="2661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lasciar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spazio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tovaglie.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Quella</a:t>
            </a:r>
            <a:r>
              <a:rPr sz="1200" spc="-22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esposta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7300" y="5840298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tessuto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qualità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eccezionale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-bisso-,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ricamata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7300" y="6018148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‘nodi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Savoia’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disegno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dell’architetto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G.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Ricci),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300" y="6195999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donata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regina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Elena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occasione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7300" y="6373850"/>
            <a:ext cx="2661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visita 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13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aprile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1935.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cornice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-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successiva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300" y="6551701"/>
            <a:ext cx="2298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riprende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decorazioni lignee delle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balco-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7300" y="6728993"/>
            <a:ext cx="1804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nate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soprelevate,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presbiterio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7300" y="6906845"/>
            <a:ext cx="781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Basilica.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310470" y="5284432"/>
            <a:ext cx="4259580" cy="3725545"/>
            <a:chOff x="3310470" y="5284432"/>
            <a:chExt cx="4259580" cy="3725545"/>
          </a:xfrm>
        </p:grpSpPr>
        <p:sp>
          <p:nvSpPr>
            <p:cNvPr id="54" name="object 54"/>
            <p:cNvSpPr/>
            <p:nvPr/>
          </p:nvSpPr>
          <p:spPr>
            <a:xfrm>
              <a:off x="3320008" y="5689193"/>
              <a:ext cx="4240530" cy="3310890"/>
            </a:xfrm>
            <a:custGeom>
              <a:avLst/>
              <a:gdLst/>
              <a:ahLst/>
              <a:cxnLst/>
              <a:rect l="l" t="t" r="r" b="b"/>
              <a:pathLst>
                <a:path w="4240530" h="3310890">
                  <a:moveTo>
                    <a:pt x="4239996" y="2545804"/>
                  </a:moveTo>
                  <a:lnTo>
                    <a:pt x="0" y="2545804"/>
                  </a:lnTo>
                  <a:lnTo>
                    <a:pt x="0" y="3310788"/>
                  </a:lnTo>
                  <a:lnTo>
                    <a:pt x="4239996" y="3310788"/>
                  </a:lnTo>
                  <a:lnTo>
                    <a:pt x="4239996" y="2545804"/>
                  </a:lnTo>
                  <a:close/>
                </a:path>
                <a:path w="4240530" h="3310890">
                  <a:moveTo>
                    <a:pt x="4239996" y="0"/>
                  </a:moveTo>
                  <a:lnTo>
                    <a:pt x="0" y="0"/>
                  </a:lnTo>
                  <a:lnTo>
                    <a:pt x="0" y="2491803"/>
                  </a:lnTo>
                  <a:lnTo>
                    <a:pt x="4239996" y="2491803"/>
                  </a:lnTo>
                  <a:lnTo>
                    <a:pt x="4239996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19995" y="5293957"/>
              <a:ext cx="4240530" cy="3706495"/>
            </a:xfrm>
            <a:custGeom>
              <a:avLst/>
              <a:gdLst/>
              <a:ahLst/>
              <a:cxnLst/>
              <a:rect l="l" t="t" r="r" b="b"/>
              <a:pathLst>
                <a:path w="4240530" h="3706495">
                  <a:moveTo>
                    <a:pt x="4240008" y="399275"/>
                  </a:moveTo>
                  <a:lnTo>
                    <a:pt x="3700005" y="399275"/>
                  </a:lnTo>
                  <a:lnTo>
                    <a:pt x="3700005" y="171005"/>
                  </a:lnTo>
                  <a:lnTo>
                    <a:pt x="3407511" y="0"/>
                  </a:lnTo>
                  <a:lnTo>
                    <a:pt x="3092500" y="175501"/>
                  </a:lnTo>
                  <a:lnTo>
                    <a:pt x="3092500" y="394030"/>
                  </a:lnTo>
                  <a:lnTo>
                    <a:pt x="0" y="394030"/>
                  </a:lnTo>
                  <a:lnTo>
                    <a:pt x="0" y="3706037"/>
                  </a:lnTo>
                </a:path>
              </a:pathLst>
            </a:custGeom>
            <a:ln w="1905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398304" y="5750152"/>
            <a:ext cx="3632835" cy="237807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b="1" spc="-190" dirty="0">
                <a:solidFill>
                  <a:srgbClr val="208942"/>
                </a:solidFill>
                <a:latin typeface="Arial"/>
                <a:cs typeface="Arial"/>
              </a:rPr>
              <a:t>BROCCA DEL</a:t>
            </a:r>
            <a:r>
              <a:rPr sz="1200" b="1" spc="-150" dirty="0">
                <a:solidFill>
                  <a:srgbClr val="208942"/>
                </a:solidFill>
                <a:latin typeface="Arial"/>
                <a:cs typeface="Arial"/>
              </a:rPr>
              <a:t> MIRACOLO</a:t>
            </a:r>
            <a:endParaRPr sz="1200">
              <a:latin typeface="Arial"/>
              <a:cs typeface="Arial"/>
            </a:endParaRPr>
          </a:p>
          <a:p>
            <a:pPr marL="12700" marR="487680">
              <a:lnSpc>
                <a:spcPts val="1150"/>
              </a:lnSpc>
              <a:spcBef>
                <a:spcPts val="555"/>
              </a:spcBef>
            </a:pP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tratta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1050" b="1" spc="-80" dirty="0">
                <a:solidFill>
                  <a:srgbClr val="231F20"/>
                </a:solidFill>
                <a:latin typeface="Arial"/>
                <a:cs typeface="Arial"/>
              </a:rPr>
              <a:t>famiglia </a:t>
            </a:r>
            <a:r>
              <a:rPr sz="1050" b="1" spc="-95" dirty="0">
                <a:solidFill>
                  <a:srgbClr val="231F20"/>
                </a:solidFill>
                <a:latin typeface="Arial"/>
                <a:cs typeface="Arial"/>
              </a:rPr>
              <a:t>Clément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legato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ad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caso 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bilocazione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avvenuta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14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ottobre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1878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nella 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Drôme,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Saint-Rambert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d’Albon. </a:t>
            </a:r>
            <a:r>
              <a:rPr sz="105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fatto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viene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descritto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nelle  </a:t>
            </a:r>
            <a:r>
              <a:rPr sz="1050" i="1" spc="-100" dirty="0">
                <a:solidFill>
                  <a:srgbClr val="231F20"/>
                </a:solidFill>
                <a:latin typeface="Arial"/>
                <a:cs typeface="Arial"/>
              </a:rPr>
              <a:t>Memorie </a:t>
            </a:r>
            <a:r>
              <a:rPr sz="1050" i="1" spc="-95" dirty="0">
                <a:solidFill>
                  <a:srgbClr val="231F20"/>
                </a:solidFill>
                <a:latin typeface="Arial"/>
                <a:cs typeface="Arial"/>
              </a:rPr>
              <a:t>Biografiche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(XIV,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681-684). </a:t>
            </a:r>
            <a:r>
              <a:rPr sz="105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Santo,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pur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essendo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Torino,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nello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stesso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giorno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viene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incontrato dalla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famiglia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in 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Francia,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quale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chiede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‘prete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sconosciuto’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guarigione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  </a:t>
            </a:r>
            <a:r>
              <a:rPr sz="1050" spc="-40" dirty="0">
                <a:solidFill>
                  <a:srgbClr val="231F20"/>
                </a:solidFill>
                <a:latin typeface="Arial"/>
                <a:cs typeface="Arial"/>
              </a:rPr>
              <a:t>figlio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sordo-muto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cieco.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"/>
              </a:spcBef>
            </a:pPr>
            <a:r>
              <a:rPr sz="105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sacerdote,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invitato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pranzo,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raccomanda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custodire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brocca 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dell’acqua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come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segno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dell’incontro.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Chiamato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voce,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abbandona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casa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reca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capezzale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 fanciullo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miracolosamente guarisce.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Anni  dopo, grazie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ad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alcune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pagine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lette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sul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santo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apostolo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Torino,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famiglia 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riconosce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quel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misterioso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viandante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san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G.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Bosco.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</a:pP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coniugi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Clément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loro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31F20"/>
                </a:solidFill>
                <a:latin typeface="Arial"/>
                <a:cs typeface="Arial"/>
              </a:rPr>
              <a:t>figli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custodiranno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gelosamente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l’oggetto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far- 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ne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poi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museo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mariano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(1959).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98304" y="8287331"/>
            <a:ext cx="3632835" cy="6286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259"/>
              </a:spcBef>
            </a:pPr>
            <a:r>
              <a:rPr sz="1050" b="1" spc="-150" dirty="0">
                <a:solidFill>
                  <a:srgbClr val="231F20"/>
                </a:solidFill>
                <a:latin typeface="Arial"/>
                <a:cs typeface="Arial"/>
              </a:rPr>
              <a:t>F. </a:t>
            </a:r>
            <a:r>
              <a:rPr sz="1050" b="1" spc="-120" dirty="0">
                <a:solidFill>
                  <a:srgbClr val="231F20"/>
                </a:solidFill>
                <a:latin typeface="Arial"/>
                <a:cs typeface="Arial"/>
              </a:rPr>
              <a:t>GIRAUDI, </a:t>
            </a:r>
            <a:r>
              <a:rPr sz="1050" b="1" i="1" spc="-120" dirty="0">
                <a:solidFill>
                  <a:srgbClr val="231F20"/>
                </a:solidFill>
                <a:latin typeface="Arial"/>
                <a:cs typeface="Arial"/>
              </a:rPr>
              <a:t>L’Oratorio </a:t>
            </a:r>
            <a:r>
              <a:rPr sz="1050" b="1" i="1" spc="-7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b="1" i="1" spc="-135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050" b="1" i="1" spc="-18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1050" b="1" spc="-120" dirty="0">
                <a:solidFill>
                  <a:srgbClr val="231F20"/>
                </a:solidFill>
                <a:latin typeface="Arial"/>
                <a:cs typeface="Arial"/>
              </a:rPr>
              <a:t>(SEI, </a:t>
            </a:r>
            <a:r>
              <a:rPr sz="1050" b="1" spc="-125" dirty="0">
                <a:solidFill>
                  <a:srgbClr val="231F20"/>
                </a:solidFill>
                <a:latin typeface="Arial"/>
                <a:cs typeface="Arial"/>
              </a:rPr>
              <a:t>Torino 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1935)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è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testo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fonda- 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mentale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custodia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memoria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comprensione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complesso 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sviluppo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architettonico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edilizio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quartiere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Valdocco.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Alle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pareti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sono 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stati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collocati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dei </a:t>
            </a:r>
            <a:r>
              <a:rPr sz="1050" b="1" spc="-85" dirty="0">
                <a:solidFill>
                  <a:srgbClr val="231F20"/>
                </a:solidFill>
                <a:latin typeface="Arial"/>
                <a:cs typeface="Arial"/>
              </a:rPr>
              <a:t>bozzetti </a:t>
            </a:r>
            <a:r>
              <a:rPr sz="1050" b="1" spc="-75" dirty="0">
                <a:solidFill>
                  <a:srgbClr val="231F20"/>
                </a:solidFill>
                <a:latin typeface="Arial"/>
                <a:cs typeface="Arial"/>
              </a:rPr>
              <a:t>originali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, eseguiti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50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pubblicazione.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719991" y="1187996"/>
            <a:ext cx="1840230" cy="5994400"/>
            <a:chOff x="5719991" y="1187996"/>
            <a:chExt cx="1840230" cy="5994400"/>
          </a:xfrm>
        </p:grpSpPr>
        <p:sp>
          <p:nvSpPr>
            <p:cNvPr id="59" name="object 59"/>
            <p:cNvSpPr/>
            <p:nvPr/>
          </p:nvSpPr>
          <p:spPr>
            <a:xfrm>
              <a:off x="5719991" y="3554996"/>
              <a:ext cx="1840001" cy="14593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17996" y="5638038"/>
              <a:ext cx="1024470" cy="15439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19991" y="1187996"/>
              <a:ext cx="1299997" cy="20388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707303" y="5063299"/>
            <a:ext cx="10560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preziosi paramenti</a:t>
            </a:r>
            <a:r>
              <a:rPr sz="9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usati 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Beatificazione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Bosco.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005" cy="971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341" y="0"/>
            <a:ext cx="7426325" cy="9651365"/>
            <a:chOff x="153341" y="0"/>
            <a:chExt cx="7426325" cy="9651365"/>
          </a:xfrm>
        </p:grpSpPr>
        <p:sp>
          <p:nvSpPr>
            <p:cNvPr id="5" name="object 5"/>
            <p:cNvSpPr/>
            <p:nvPr/>
          </p:nvSpPr>
          <p:spPr>
            <a:xfrm>
              <a:off x="1927593" y="1170000"/>
              <a:ext cx="0" cy="6354445"/>
            </a:xfrm>
            <a:custGeom>
              <a:avLst/>
              <a:gdLst/>
              <a:ahLst/>
              <a:cxnLst/>
              <a:rect l="l" t="t" r="r" b="b"/>
              <a:pathLst>
                <a:path h="6354445">
                  <a:moveTo>
                    <a:pt x="0" y="63540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941" y="0"/>
              <a:ext cx="635" cy="461009"/>
            </a:xfrm>
            <a:custGeom>
              <a:avLst/>
              <a:gdLst/>
              <a:ahLst/>
              <a:cxnLst/>
              <a:rect l="l" t="t" r="r" b="b"/>
              <a:pathLst>
                <a:path w="634" h="461009">
                  <a:moveTo>
                    <a:pt x="0" y="0"/>
                  </a:moveTo>
                  <a:lnTo>
                    <a:pt x="0" y="46079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4C48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999" y="125992"/>
              <a:ext cx="7236459" cy="8991600"/>
            </a:xfrm>
            <a:custGeom>
              <a:avLst/>
              <a:gdLst/>
              <a:ahLst/>
              <a:cxnLst/>
              <a:rect l="l" t="t" r="r" b="b"/>
              <a:pathLst>
                <a:path w="7236459" h="8991600">
                  <a:moveTo>
                    <a:pt x="0" y="8991003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10005"/>
                  </a:lnTo>
                  <a:lnTo>
                    <a:pt x="7236002" y="810005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341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34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0000" y="477418"/>
            <a:ext cx="797560" cy="459105"/>
            <a:chOff x="540000" y="477418"/>
            <a:chExt cx="797560" cy="459105"/>
          </a:xfrm>
        </p:grpSpPr>
        <p:sp>
          <p:nvSpPr>
            <p:cNvPr id="13" name="object 13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007298" y="406463"/>
            <a:ext cx="28009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u="none" spc="-175" dirty="0">
                <a:solidFill>
                  <a:srgbClr val="208942"/>
                </a:solidFill>
              </a:rPr>
              <a:t>Il </a:t>
            </a:r>
            <a:r>
              <a:rPr sz="3500" u="none" spc="-340" dirty="0">
                <a:solidFill>
                  <a:srgbClr val="208942"/>
                </a:solidFill>
              </a:rPr>
              <a:t>cortile </a:t>
            </a:r>
            <a:r>
              <a:rPr sz="3500" u="none" spc="-345" dirty="0">
                <a:solidFill>
                  <a:srgbClr val="208942"/>
                </a:solidFill>
              </a:rPr>
              <a:t>dei</a:t>
            </a:r>
            <a:r>
              <a:rPr sz="3500" u="none" spc="-525" dirty="0">
                <a:solidFill>
                  <a:srgbClr val="208942"/>
                </a:solidFill>
              </a:rPr>
              <a:t> </a:t>
            </a:r>
            <a:r>
              <a:rPr sz="3500" u="none" spc="-415" dirty="0">
                <a:solidFill>
                  <a:srgbClr val="208942"/>
                </a:solidFill>
              </a:rPr>
              <a:t>santi</a:t>
            </a:r>
            <a:endParaRPr sz="3500"/>
          </a:p>
        </p:txBody>
      </p:sp>
      <p:sp>
        <p:nvSpPr>
          <p:cNvPr id="21" name="object 21"/>
          <p:cNvSpPr txBox="1"/>
          <p:nvPr/>
        </p:nvSpPr>
        <p:spPr>
          <a:xfrm>
            <a:off x="2407323" y="1111542"/>
            <a:ext cx="4616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centro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dell’area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espositiva si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trova,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ricostruita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tessuto,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b="1" spc="-95" dirty="0">
                <a:solidFill>
                  <a:srgbClr val="231F20"/>
                </a:solidFill>
                <a:latin typeface="Times New Roman"/>
                <a:cs typeface="Times New Roman"/>
              </a:rPr>
              <a:t>camera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b="1" spc="-95" dirty="0">
                <a:solidFill>
                  <a:srgbClr val="231F20"/>
                </a:solidFill>
                <a:latin typeface="Times New Roman"/>
                <a:cs typeface="Times New Roman"/>
              </a:rPr>
              <a:t> Mamma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07323" y="1295641"/>
            <a:ext cx="4617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231F20"/>
                </a:solidFill>
                <a:latin typeface="Times New Roman"/>
                <a:cs typeface="Times New Roman"/>
              </a:rPr>
              <a:t>Margherita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;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mamma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ha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abitato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1853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circa, sino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morte.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4359" y="959643"/>
            <a:ext cx="500951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b="1" spc="-740" dirty="0">
                <a:solidFill>
                  <a:srgbClr val="208942"/>
                </a:solidFill>
                <a:latin typeface="Arial"/>
                <a:cs typeface="Arial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155" dirty="0">
                <a:solidFill>
                  <a:srgbClr val="231F20"/>
                </a:solidFill>
                <a:latin typeface="Times New Roman"/>
                <a:cs typeface="Times New Roman"/>
              </a:rPr>
              <a:t>’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ge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7364" y="1663839"/>
            <a:ext cx="501777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superiore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povero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scrittoio,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quale 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teneva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oggetti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personali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cucito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servizio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Tale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mobile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successivamente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camera.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7364" y="2209889"/>
            <a:ext cx="5017135" cy="7423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Nelle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teche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esposti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profili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biografici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alcuni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oggetti,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appartenuti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Times New Roman"/>
                <a:cs typeface="Times New Roman"/>
              </a:rPr>
              <a:t>santi</a:t>
            </a:r>
            <a:r>
              <a:rPr sz="1200" b="1" spc="-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b="1" spc="-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hanno  </a:t>
            </a:r>
            <a:r>
              <a:rPr sz="1200" b="1" spc="-50" dirty="0">
                <a:solidFill>
                  <a:srgbClr val="231F20"/>
                </a:solidFill>
                <a:latin typeface="Times New Roman"/>
                <a:cs typeface="Times New Roman"/>
              </a:rPr>
              <a:t>vissuto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b="1" spc="-110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b="1" spc="-80" dirty="0">
                <a:solidFill>
                  <a:srgbClr val="231F20"/>
                </a:solidFill>
                <a:latin typeface="Times New Roman"/>
                <a:cs typeface="Times New Roman"/>
              </a:rPr>
              <a:t>Valdocco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(prima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sala),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oppure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espressione del </a:t>
            </a:r>
            <a:r>
              <a:rPr sz="1200" b="1" spc="-80" dirty="0">
                <a:solidFill>
                  <a:srgbClr val="231F20"/>
                </a:solidFill>
                <a:latin typeface="Times New Roman"/>
                <a:cs typeface="Times New Roman"/>
              </a:rPr>
              <a:t>carisma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Famiglia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(seconda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sala).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60"/>
              </a:lnSpc>
            </a:pP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Beato </a:t>
            </a:r>
            <a:r>
              <a:rPr sz="1200" b="1" spc="-40" dirty="0">
                <a:solidFill>
                  <a:srgbClr val="231F20"/>
                </a:solidFill>
                <a:latin typeface="Times New Roman"/>
                <a:cs typeface="Times New Roman"/>
              </a:rPr>
              <a:t>Filippo Rinaldi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sdb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(1856-1931).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Conobbe 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1867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Mirabello,</a:t>
            </a:r>
            <a:r>
              <a:rPr sz="1200" spc="-2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durante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07364" y="2921292"/>
            <a:ext cx="5015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confessioni.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Fondatore delle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Volontarie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terzo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successore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Santo,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visse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7364" y="3099143"/>
            <a:ext cx="5017770" cy="109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2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stabilmente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Madre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1922.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400"/>
              </a:lnSpc>
              <a:spcBef>
                <a:spcPts val="60"/>
              </a:spcBef>
            </a:pP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Beato Augusto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Czartoryski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, sdb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(1858-1893).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Discendente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dell’alta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aristocrazia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polacca,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1877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ricevette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Basilica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Ausiliatrice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l’abito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religioso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conosciuto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Parigi.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</a:pPr>
            <a:r>
              <a:rPr sz="1200" b="1" spc="-80" dirty="0">
                <a:solidFill>
                  <a:srgbClr val="231F20"/>
                </a:solidFill>
                <a:latin typeface="Times New Roman"/>
                <a:cs typeface="Times New Roman"/>
              </a:rPr>
              <a:t>Venerabile Andrea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Beltrami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sdb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(1870-1897).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rivestì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dell’abito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chiericale  nel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1886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Valdocco;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visse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Valsalice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morì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prematuramente,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segno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luminoso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7364" y="4166247"/>
            <a:ext cx="987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‘offerta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vittimale’.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295" y="4344098"/>
            <a:ext cx="5017770" cy="1630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Luigi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Versilia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, sdb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(1873-1930).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Accolto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fanciullo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all’Oratorio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1885,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dapprima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maestro dei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novizi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Genzano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(Roma),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quindi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fondatore 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presenza salesiana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Cina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(1906),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divenuto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vescovo,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morì primo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martire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Congregazione.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400"/>
              </a:lnSpc>
            </a:pP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Beato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Luigi </a:t>
            </a:r>
            <a:r>
              <a:rPr sz="1200" b="1" spc="-95" dirty="0">
                <a:solidFill>
                  <a:srgbClr val="231F20"/>
                </a:solidFill>
                <a:latin typeface="Times New Roman"/>
                <a:cs typeface="Times New Roman"/>
              </a:rPr>
              <a:t>Variara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sdb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(1875-1923).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12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conosce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Mis-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sionario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Colombia,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fonda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congregazione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femminile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Sacri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cuori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Gesù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35"/>
              </a:lnSpc>
            </a:pP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b="1" spc="-40" dirty="0">
                <a:solidFill>
                  <a:srgbClr val="231F20"/>
                </a:solidFill>
                <a:latin typeface="Times New Roman"/>
                <a:cs typeface="Times New Roman"/>
              </a:rPr>
              <a:t>Callisto </a:t>
            </a:r>
            <a:r>
              <a:rPr sz="1200" b="1" spc="-80" dirty="0">
                <a:solidFill>
                  <a:srgbClr val="231F20"/>
                </a:solidFill>
                <a:latin typeface="Times New Roman"/>
                <a:cs typeface="Times New Roman"/>
              </a:rPr>
              <a:t>Caravario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sdb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(1903-1930).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Allievo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Valdocco,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1924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partì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00"/>
              </a:lnSpc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missionario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Cina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morì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martire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monsignor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Versilia.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400"/>
              </a:lnSpc>
              <a:spcBef>
                <a:spcPts val="60"/>
              </a:spcBef>
            </a:pP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b="1" spc="-75" dirty="0">
                <a:solidFill>
                  <a:srgbClr val="231F20"/>
                </a:solidFill>
                <a:latin typeface="Times New Roman"/>
                <a:cs typeface="Times New Roman"/>
              </a:rPr>
              <a:t>Leonardo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Murialdo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(1828-1900).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amico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collaboratore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1857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incaricò 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direzione dell’Oratorio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Luigi,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presso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Stazione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Porta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Nuova.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Fon-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7295" y="5943893"/>
            <a:ext cx="4904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dò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1867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Congregazione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Giuseppini,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servizio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caritativo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poveri.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7270" y="6121743"/>
            <a:ext cx="5017135" cy="12750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  <a:spcBef>
                <a:spcPts val="140"/>
              </a:spcBef>
            </a:pP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Luigi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Guanella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(1842-1915).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Prete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diocesano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desiderio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vita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religiosa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 radicale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Torino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divenne salesiano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1875.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Incaricato dell’Oratorio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Luigi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Borgo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Salvario,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l’anno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seguente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aprì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Mondovì,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1877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assunse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dire-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zione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dell’opera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salesiana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vocazioni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adulte. Richiamato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vescovo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Como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fondò  due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Congregazioni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religiose.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40"/>
              </a:spcBef>
            </a:pP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b="1" spc="-60" dirty="0">
                <a:solidFill>
                  <a:srgbClr val="231F20"/>
                </a:solidFill>
                <a:latin typeface="Times New Roman"/>
                <a:cs typeface="Times New Roman"/>
              </a:rPr>
              <a:t>Giuseppe Allamano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(1851–1926).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Nipote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Cafasso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studia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nell’Oratorio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(1862-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1866)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ordinato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sacerdote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diocesano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Torino,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1880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viene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nominato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rettore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7298" y="7366279"/>
            <a:ext cx="4353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Santuario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Consolata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1901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fonda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l’Istituto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Missioni</a:t>
            </a:r>
            <a:r>
              <a:rPr sz="1200" spc="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Consolata.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98340" y="7544130"/>
            <a:ext cx="3529965" cy="563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Luigi </a:t>
            </a:r>
            <a:r>
              <a:rPr sz="1200" b="1" spc="-50" dirty="0">
                <a:solidFill>
                  <a:srgbClr val="231F20"/>
                </a:solidFill>
                <a:latin typeface="Times New Roman"/>
                <a:cs typeface="Times New Roman"/>
              </a:rPr>
              <a:t>Orione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(1872–1940).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Divenuto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allievo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nell’Oratorio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Valdocco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1886,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rimase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anni;</a:t>
            </a:r>
            <a:r>
              <a:rPr sz="1200" spc="1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successivamen-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60"/>
              </a:lnSpc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divenne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sacerdote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diocesi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Tortona,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</a:t>
            </a:r>
            <a:r>
              <a:rPr sz="1200" spc="-1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fondò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98395" y="8077530"/>
            <a:ext cx="1279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congregazioni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reli-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499483" y="7795438"/>
            <a:ext cx="2520950" cy="1214120"/>
            <a:chOff x="4499483" y="7795438"/>
            <a:chExt cx="2520950" cy="1214120"/>
          </a:xfrm>
        </p:grpSpPr>
        <p:sp>
          <p:nvSpPr>
            <p:cNvPr id="36" name="object 36"/>
            <p:cNvSpPr/>
            <p:nvPr/>
          </p:nvSpPr>
          <p:spPr>
            <a:xfrm>
              <a:off x="6415201" y="7817395"/>
              <a:ext cx="605155" cy="408940"/>
            </a:xfrm>
            <a:custGeom>
              <a:avLst/>
              <a:gdLst/>
              <a:ahLst/>
              <a:cxnLst/>
              <a:rect l="l" t="t" r="r" b="b"/>
              <a:pathLst>
                <a:path w="605154" h="408940">
                  <a:moveTo>
                    <a:pt x="309600" y="0"/>
                  </a:moveTo>
                  <a:lnTo>
                    <a:pt x="0" y="172796"/>
                  </a:lnTo>
                  <a:lnTo>
                    <a:pt x="1803" y="399580"/>
                  </a:lnTo>
                  <a:lnTo>
                    <a:pt x="595807" y="408584"/>
                  </a:lnTo>
                  <a:lnTo>
                    <a:pt x="604799" y="169189"/>
                  </a:lnTo>
                  <a:lnTo>
                    <a:pt x="309600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09008" y="7804963"/>
              <a:ext cx="2501900" cy="1195070"/>
            </a:xfrm>
            <a:custGeom>
              <a:avLst/>
              <a:gdLst/>
              <a:ahLst/>
              <a:cxnLst/>
              <a:rect l="l" t="t" r="r" b="b"/>
              <a:pathLst>
                <a:path w="2501900" h="1195070">
                  <a:moveTo>
                    <a:pt x="2501468" y="1195031"/>
                  </a:moveTo>
                  <a:lnTo>
                    <a:pt x="2501468" y="170992"/>
                  </a:lnTo>
                  <a:lnTo>
                    <a:pt x="2208974" y="0"/>
                  </a:lnTo>
                  <a:lnTo>
                    <a:pt x="1893963" y="175501"/>
                  </a:lnTo>
                  <a:lnTo>
                    <a:pt x="1893963" y="394030"/>
                  </a:lnTo>
                  <a:lnTo>
                    <a:pt x="0" y="394030"/>
                  </a:lnTo>
                  <a:lnTo>
                    <a:pt x="0" y="1195031"/>
                  </a:lnTo>
                </a:path>
              </a:pathLst>
            </a:custGeom>
            <a:ln w="1905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508995" y="8197786"/>
            <a:ext cx="2511425" cy="802640"/>
          </a:xfrm>
          <a:prstGeom prst="rect">
            <a:avLst/>
          </a:prstGeom>
          <a:solidFill>
            <a:srgbClr val="CBDECC"/>
          </a:solidFill>
        </p:spPr>
        <p:txBody>
          <a:bodyPr vert="horz" wrap="square" lIns="0" tIns="156210" rIns="0" bIns="0" rtlCol="0">
            <a:spAutoFit/>
          </a:bodyPr>
          <a:lstStyle/>
          <a:p>
            <a:pPr marL="116839" marR="90805" algn="just">
              <a:lnSpc>
                <a:spcPts val="1150"/>
              </a:lnSpc>
              <a:spcBef>
                <a:spcPts val="1230"/>
              </a:spcBef>
            </a:pP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Sono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state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qui</a:t>
            </a:r>
            <a:r>
              <a:rPr sz="1050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collocate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b="1" spc="-95" dirty="0">
                <a:solidFill>
                  <a:srgbClr val="231F20"/>
                </a:solidFill>
                <a:latin typeface="Arial"/>
                <a:cs typeface="Arial"/>
              </a:rPr>
              <a:t>balaustra </a:t>
            </a:r>
            <a:r>
              <a:rPr sz="1050" b="1" spc="-85" dirty="0">
                <a:solidFill>
                  <a:srgbClr val="231F20"/>
                </a:solidFill>
                <a:latin typeface="Arial"/>
                <a:cs typeface="Arial"/>
              </a:rPr>
              <a:t>lignea </a:t>
            </a:r>
            <a:r>
              <a:rPr sz="1050" b="1" spc="-80" dirty="0">
                <a:solidFill>
                  <a:srgbClr val="231F20"/>
                </a:solidFill>
                <a:latin typeface="Arial"/>
                <a:cs typeface="Arial"/>
              </a:rPr>
              <a:t>ori-  </a:t>
            </a:r>
            <a:r>
              <a:rPr sz="1050" b="1" spc="-85" dirty="0">
                <a:solidFill>
                  <a:srgbClr val="231F20"/>
                </a:solidFill>
                <a:latin typeface="Arial"/>
                <a:cs typeface="Arial"/>
              </a:rPr>
              <a:t>ginale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(1854)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Chiesa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san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Francesco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Sales 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b="1" spc="-90" dirty="0">
                <a:solidFill>
                  <a:srgbClr val="231F20"/>
                </a:solidFill>
                <a:latin typeface="Arial"/>
                <a:cs typeface="Arial"/>
              </a:rPr>
              <a:t>porticina </a:t>
            </a:r>
            <a:r>
              <a:rPr sz="1050" b="1" spc="-85" dirty="0">
                <a:solidFill>
                  <a:srgbClr val="231F20"/>
                </a:solidFill>
                <a:latin typeface="Arial"/>
                <a:cs typeface="Arial"/>
              </a:rPr>
              <a:t>originale </a:t>
            </a:r>
            <a:r>
              <a:rPr sz="1050" b="1" spc="-80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1050" b="1" spc="-105" dirty="0">
                <a:solidFill>
                  <a:srgbClr val="231F20"/>
                </a:solidFill>
                <a:latin typeface="Arial"/>
                <a:cs typeface="Arial"/>
              </a:rPr>
              <a:t>tabernacolo 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chiesa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san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Francesco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Sales.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36575" y="1160995"/>
            <a:ext cx="2531110" cy="7839075"/>
            <a:chOff x="436575" y="1160995"/>
            <a:chExt cx="2531110" cy="7839075"/>
          </a:xfrm>
        </p:grpSpPr>
        <p:sp>
          <p:nvSpPr>
            <p:cNvPr id="40" name="object 40"/>
            <p:cNvSpPr/>
            <p:nvPr/>
          </p:nvSpPr>
          <p:spPr>
            <a:xfrm>
              <a:off x="536016" y="6182995"/>
              <a:ext cx="1303978" cy="1197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64995" y="7667993"/>
              <a:ext cx="1302092" cy="13320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0003" y="4473003"/>
              <a:ext cx="1299997" cy="14460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1919" y="7669803"/>
              <a:ext cx="1016642" cy="13301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2549" y="3149993"/>
              <a:ext cx="1307452" cy="10710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6575" y="1160995"/>
              <a:ext cx="1403426" cy="17082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27300" y="2903296"/>
            <a:ext cx="1311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ritratto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Mamma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Margherita.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7300" y="4235348"/>
            <a:ext cx="969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Beato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Filippo</a:t>
            </a:r>
            <a:r>
              <a:rPr sz="9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Rinaldi.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300" y="5936360"/>
            <a:ext cx="10198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San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Giuseppe</a:t>
            </a:r>
            <a:r>
              <a:rPr sz="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Allamano.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7300" y="7406030"/>
            <a:ext cx="998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San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Leonardo</a:t>
            </a:r>
            <a:r>
              <a:rPr sz="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Murialdo.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98364" y="8255280"/>
            <a:ext cx="1198245" cy="780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giose.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26200"/>
              </a:lnSpc>
              <a:spcBef>
                <a:spcPts val="1775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Beato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Augusto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Czartoryski. 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San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Luigi</a:t>
            </a: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Orione.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13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77012"/>
            <a:ext cx="7569834" cy="8832850"/>
            <a:chOff x="0" y="177012"/>
            <a:chExt cx="7569834" cy="8832850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21337" y="3888727"/>
              <a:ext cx="1615046" cy="24202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15201" y="5918403"/>
              <a:ext cx="605155" cy="408940"/>
            </a:xfrm>
            <a:custGeom>
              <a:avLst/>
              <a:gdLst/>
              <a:ahLst/>
              <a:cxnLst/>
              <a:rect l="l" t="t" r="r" b="b"/>
              <a:pathLst>
                <a:path w="605154" h="408939">
                  <a:moveTo>
                    <a:pt x="309600" y="0"/>
                  </a:moveTo>
                  <a:lnTo>
                    <a:pt x="0" y="172796"/>
                  </a:lnTo>
                  <a:lnTo>
                    <a:pt x="1803" y="399580"/>
                  </a:lnTo>
                  <a:lnTo>
                    <a:pt x="595807" y="408584"/>
                  </a:lnTo>
                  <a:lnTo>
                    <a:pt x="604799" y="169189"/>
                  </a:lnTo>
                  <a:lnTo>
                    <a:pt x="309600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35586" y="1187996"/>
              <a:ext cx="0" cy="4977130"/>
            </a:xfrm>
            <a:custGeom>
              <a:avLst/>
              <a:gdLst/>
              <a:ahLst/>
              <a:cxnLst/>
              <a:rect l="l" t="t" r="r" b="b"/>
              <a:pathLst>
                <a:path h="4977130">
                  <a:moveTo>
                    <a:pt x="0" y="49770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3006" y="6309004"/>
              <a:ext cx="3267075" cy="2689860"/>
            </a:xfrm>
            <a:custGeom>
              <a:avLst/>
              <a:gdLst/>
              <a:ahLst/>
              <a:cxnLst/>
              <a:rect l="l" t="t" r="r" b="b"/>
              <a:pathLst>
                <a:path w="3267075" h="2689859">
                  <a:moveTo>
                    <a:pt x="3266986" y="0"/>
                  </a:moveTo>
                  <a:lnTo>
                    <a:pt x="0" y="0"/>
                  </a:lnTo>
                  <a:lnTo>
                    <a:pt x="0" y="2689237"/>
                  </a:lnTo>
                  <a:lnTo>
                    <a:pt x="3266986" y="2689237"/>
                  </a:lnTo>
                  <a:lnTo>
                    <a:pt x="3266986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93996" y="5910643"/>
              <a:ext cx="3266440" cy="3089910"/>
            </a:xfrm>
            <a:custGeom>
              <a:avLst/>
              <a:gdLst/>
              <a:ahLst/>
              <a:cxnLst/>
              <a:rect l="l" t="t" r="r" b="b"/>
              <a:pathLst>
                <a:path w="3266440" h="3089909">
                  <a:moveTo>
                    <a:pt x="3266008" y="399275"/>
                  </a:moveTo>
                  <a:lnTo>
                    <a:pt x="2725483" y="399275"/>
                  </a:lnTo>
                  <a:lnTo>
                    <a:pt x="2725483" y="171005"/>
                  </a:lnTo>
                  <a:lnTo>
                    <a:pt x="2432977" y="0"/>
                  </a:lnTo>
                  <a:lnTo>
                    <a:pt x="2117979" y="175501"/>
                  </a:lnTo>
                  <a:lnTo>
                    <a:pt x="2117979" y="405003"/>
                  </a:lnTo>
                  <a:lnTo>
                    <a:pt x="0" y="405003"/>
                  </a:lnTo>
                  <a:lnTo>
                    <a:pt x="0" y="3089351"/>
                  </a:lnTo>
                </a:path>
              </a:pathLst>
            </a:custGeom>
            <a:ln w="1905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0003" y="1187996"/>
              <a:ext cx="1309001" cy="2223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27300" y="1112291"/>
            <a:ext cx="5026660" cy="23818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  <a:spcBef>
                <a:spcPts val="140"/>
              </a:spcBef>
            </a:pP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L’ORTO </a:t>
            </a:r>
            <a:r>
              <a:rPr sz="1200" b="1" spc="-15" dirty="0">
                <a:solidFill>
                  <a:srgbClr val="208942"/>
                </a:solidFill>
                <a:latin typeface="Arial"/>
                <a:cs typeface="Arial"/>
              </a:rPr>
              <a:t>DI </a:t>
            </a:r>
            <a:r>
              <a:rPr sz="1200" b="1" spc="-10" dirty="0">
                <a:solidFill>
                  <a:srgbClr val="208942"/>
                </a:solidFill>
                <a:latin typeface="Arial"/>
                <a:cs typeface="Arial"/>
              </a:rPr>
              <a:t>MAMMA </a:t>
            </a:r>
            <a:r>
              <a:rPr sz="1200" b="1" spc="-75" dirty="0">
                <a:solidFill>
                  <a:srgbClr val="208942"/>
                </a:solidFill>
                <a:latin typeface="Arial"/>
                <a:cs typeface="Arial"/>
              </a:rPr>
              <a:t>MARGHERITA.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Durante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Capitolo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Generale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stata inaugurata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statua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Mamma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Margherita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luogo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mamma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fatto 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orto.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scena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raffigura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nell’atto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superare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soglia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sua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madre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chiedere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ospitalità,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viene accolto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sguardo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amorevole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una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carezza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Mamma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Margherita.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buona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massaia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trasformato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rettangolo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prato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orto.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Vi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piantato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lattughe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pomodori, per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arricchire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poveris-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sima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mensa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ragazzi.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Difendeva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orto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bastone.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7200"/>
              </a:lnSpc>
              <a:spcBef>
                <a:spcPts val="310"/>
              </a:spcBef>
            </a:pPr>
            <a:r>
              <a:rPr sz="1200" b="1" spc="-75" dirty="0">
                <a:solidFill>
                  <a:srgbClr val="208942"/>
                </a:solidFill>
                <a:latin typeface="Arial"/>
                <a:cs typeface="Arial"/>
              </a:rPr>
              <a:t>IL</a:t>
            </a:r>
            <a:r>
              <a:rPr sz="1200" b="1" spc="-114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208942"/>
                </a:solidFill>
                <a:latin typeface="Arial"/>
                <a:cs typeface="Arial"/>
              </a:rPr>
              <a:t>PORTICO.</a:t>
            </a:r>
            <a:r>
              <a:rPr sz="1200" b="1" spc="-114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buon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pensato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subito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fare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spazioso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porticato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davanti  alla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nuova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casa.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Pensava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soprattutto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ragazzi.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Avevano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bisogno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spazio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giocare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intrattenersi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imperversava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maltempo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luogo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tranquil-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transizione prima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studio,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preghiera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chiesa,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sonno.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4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fuori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porticato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basso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elegante, nello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stile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dell’epoca.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interna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de-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undici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pilastri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nelle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lunette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fece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dipingere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Pietro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Enria,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grossi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caratteri,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3463343"/>
            <a:ext cx="4467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alcune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iscrizioni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tratte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Sacra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Scrittura.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vera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galleria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bontà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300" y="3641194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capo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porticato,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chiesa,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nicchia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bella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statuetta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00" y="3819045"/>
            <a:ext cx="5026025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Madonna, dinanzi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quale,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durante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buona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stagione,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 recitavano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ora-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zioni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sera.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Sotto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nicchia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venivano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esposti,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quadretto,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fioretti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giaculatorie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4174544"/>
            <a:ext cx="1412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proposte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ogni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giorno.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300" y="4392019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LA</a:t>
            </a:r>
            <a:r>
              <a:rPr sz="1200" b="1" spc="25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208942"/>
                </a:solidFill>
                <a:latin typeface="Arial"/>
                <a:cs typeface="Arial"/>
              </a:rPr>
              <a:t>CAREZZA.</a:t>
            </a:r>
            <a:r>
              <a:rPr sz="1200" b="1" spc="-45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«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Segui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tuo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cuore»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detto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Cafasso,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grande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300" y="4569869"/>
            <a:ext cx="5026660" cy="180911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amico,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cuore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Giovanni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soffriva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perché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alcuni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ragazzi, alla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sera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avevano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posto per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dormire.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raggomitolavano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negli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androni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palazzi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negli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squallidi dormitori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pubblici.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tempo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pensava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prenderli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casa.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tentato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volte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mattino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successivo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volatilizzati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portandosi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coperte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perfino il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fieno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paglia dei materassi.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sera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maggio,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luce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lampi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stagliò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là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vetri,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fradicio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spaurito,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l’esile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volto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ragazzo.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precipitò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fuori.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</a:pP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«Sono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orfano.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Vengo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Valsesia. Faccio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muratore,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ho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ancora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trovato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lavoro.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Non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andare».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quindicenne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giunto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soglia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Pinardi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quella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piovosa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maggio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1847,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tutto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inzuppato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d’acqua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cerca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tozzo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pane, non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ebbe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spalancato 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l’uscio,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né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ottenne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ciò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cercava.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Scoprì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essere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amato.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7300" y="6348377"/>
            <a:ext cx="3635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casi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questo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sentiva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brivido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tutta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persona.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6526228"/>
            <a:ext cx="3634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groppo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segreto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lo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afferrava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alla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gola.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Sua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madre,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lo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7300" y="6703293"/>
            <a:ext cx="36341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sceva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bene,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tagliò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corto.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«Lo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sistemerò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cucina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stanotte»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disse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7300" y="6881144"/>
            <a:ext cx="3634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231F20"/>
                </a:solidFill>
                <a:latin typeface="Times New Roman"/>
                <a:cs typeface="Times New Roman"/>
              </a:rPr>
              <a:t>«e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domani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Dio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provvederà».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tre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raccolsero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mattoni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quattro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300" y="7058995"/>
            <a:ext cx="3635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assi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calcinate,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sistemare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mattoni.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Improvvisarono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letto,</a:t>
            </a:r>
            <a:r>
              <a:rPr sz="1200" spc="-22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7300" y="7236845"/>
            <a:ext cx="3634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120" dirty="0">
                <a:solidFill>
                  <a:srgbClr val="231F20"/>
                </a:solidFill>
                <a:latin typeface="Times New Roman"/>
                <a:cs typeface="Times New Roman"/>
              </a:rPr>
              <a:t>c’era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materasso.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portò il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Margherita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rimediò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300" y="7414697"/>
            <a:ext cx="3634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paio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lenzuola 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coperte.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Mentre 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ragazzo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sistemava,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7300" y="7592547"/>
            <a:ext cx="36341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santa donna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gli parlò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con amore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lavoro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fede,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come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7300" y="7770398"/>
            <a:ext cx="36341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sogliono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fare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le mamme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cristiane,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mormorò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preghiera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lui.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7300" y="7948249"/>
            <a:ext cx="3634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raccolse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gli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indumenti,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tra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macchie,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buchi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pioggia,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rac-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7300" y="8125693"/>
            <a:ext cx="3634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comandavano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molto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alle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sue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cure,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posò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me,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sua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più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dolce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carezza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7300" y="8303545"/>
            <a:ext cx="2753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fronte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«figlio».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«Buonanotte»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gli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disse.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7300" y="8481395"/>
            <a:ext cx="3634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«buonanotte»,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stesso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modo,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trasformata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1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«buon-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7300" y="8659094"/>
            <a:ext cx="3634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giorno»,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viene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tuttora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ripetuta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chiunque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vive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7300" y="8836945"/>
            <a:ext cx="1037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22419" y="6370083"/>
            <a:ext cx="2611120" cy="25209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130" dirty="0">
                <a:solidFill>
                  <a:srgbClr val="208942"/>
                </a:solidFill>
                <a:latin typeface="Arial"/>
                <a:cs typeface="Arial"/>
              </a:rPr>
              <a:t>IL </a:t>
            </a:r>
            <a:r>
              <a:rPr sz="1200" b="1" spc="-125" dirty="0">
                <a:solidFill>
                  <a:srgbClr val="208942"/>
                </a:solidFill>
                <a:latin typeface="Arial"/>
                <a:cs typeface="Arial"/>
              </a:rPr>
              <a:t>“MONUMENTO” </a:t>
            </a:r>
            <a:r>
              <a:rPr sz="1200" b="1" spc="-190" dirty="0">
                <a:solidFill>
                  <a:srgbClr val="208942"/>
                </a:solidFill>
                <a:latin typeface="Arial"/>
                <a:cs typeface="Arial"/>
              </a:rPr>
              <a:t>ALLA</a:t>
            </a:r>
            <a:r>
              <a:rPr sz="1200" b="1" spc="-50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208942"/>
                </a:solidFill>
                <a:latin typeface="Arial"/>
                <a:cs typeface="Arial"/>
              </a:rPr>
              <a:t>BUONANOTTE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55"/>
              </a:spcBef>
            </a:pP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Pro</a:t>
            </a:r>
            <a:r>
              <a:rPr sz="1100" spc="-95" dirty="0">
                <a:solidFill>
                  <a:srgbClr val="231F20"/>
                </a:solidFill>
                <a:latin typeface="Arial"/>
                <a:cs typeface="Arial"/>
              </a:rPr>
              <a:t>prio </a:t>
            </a:r>
            <a:r>
              <a:rPr sz="1100" spc="-75" dirty="0">
                <a:solidFill>
                  <a:srgbClr val="231F20"/>
                </a:solidFill>
                <a:latin typeface="Arial"/>
                <a:cs typeface="Arial"/>
              </a:rPr>
              <a:t>qui, </a:t>
            </a:r>
            <a:r>
              <a:rPr sz="1100" spc="-135" dirty="0">
                <a:solidFill>
                  <a:srgbClr val="231F20"/>
                </a:solidFill>
                <a:latin typeface="Arial"/>
                <a:cs typeface="Arial"/>
              </a:rPr>
              <a:t>dove </a:t>
            </a:r>
            <a:r>
              <a:rPr sz="1100" spc="-125" dirty="0">
                <a:solidFill>
                  <a:srgbClr val="231F20"/>
                </a:solidFill>
                <a:latin typeface="Arial"/>
                <a:cs typeface="Arial"/>
              </a:rPr>
              <a:t>c’è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100" spc="-100" dirty="0">
                <a:solidFill>
                  <a:srgbClr val="231F20"/>
                </a:solidFill>
                <a:latin typeface="Arial"/>
                <a:cs typeface="Arial"/>
              </a:rPr>
              <a:t>fedele modello </a:t>
            </a:r>
            <a:r>
              <a:rPr sz="1100" spc="-6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100" spc="-120" dirty="0">
                <a:solidFill>
                  <a:srgbClr val="231F20"/>
                </a:solidFill>
                <a:latin typeface="Arial"/>
                <a:cs typeface="Arial"/>
              </a:rPr>
              <a:t>bronzo </a:t>
            </a:r>
            <a:r>
              <a:rPr sz="1100" spc="-90" dirty="0">
                <a:solidFill>
                  <a:srgbClr val="231F20"/>
                </a:solidFill>
                <a:latin typeface="Arial"/>
                <a:cs typeface="Arial"/>
              </a:rPr>
              <a:t>del  </a:t>
            </a:r>
            <a:r>
              <a:rPr sz="1100" spc="-70" dirty="0">
                <a:solidFill>
                  <a:srgbClr val="231F20"/>
                </a:solidFill>
                <a:latin typeface="Arial"/>
                <a:cs typeface="Arial"/>
              </a:rPr>
              <a:t>pulpitino, </a:t>
            </a:r>
            <a:r>
              <a:rPr sz="1100" spc="-114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100" spc="-16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1100" spc="-60" dirty="0">
                <a:solidFill>
                  <a:srgbClr val="231F20"/>
                </a:solidFill>
                <a:latin typeface="Arial"/>
                <a:cs typeface="Arial"/>
              </a:rPr>
              <a:t>tutte </a:t>
            </a:r>
            <a:r>
              <a:rPr sz="1100" spc="-80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100" spc="-135" dirty="0">
                <a:solidFill>
                  <a:srgbClr val="231F20"/>
                </a:solidFill>
                <a:latin typeface="Arial"/>
                <a:cs typeface="Arial"/>
              </a:rPr>
              <a:t>sere </a:t>
            </a:r>
            <a:r>
              <a:rPr sz="1100" spc="-150" dirty="0">
                <a:solidFill>
                  <a:srgbClr val="231F20"/>
                </a:solidFill>
                <a:latin typeface="Arial"/>
                <a:cs typeface="Arial"/>
              </a:rPr>
              <a:t>dava </a:t>
            </a:r>
            <a:r>
              <a:rPr sz="1100" spc="-9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00" spc="-105" dirty="0">
                <a:solidFill>
                  <a:srgbClr val="231F20"/>
                </a:solidFill>
                <a:latin typeface="Arial"/>
                <a:cs typeface="Arial"/>
              </a:rPr>
              <a:t>“buonanot-  </a:t>
            </a:r>
            <a:r>
              <a:rPr sz="1100" spc="-70" dirty="0">
                <a:solidFill>
                  <a:srgbClr val="231F20"/>
                </a:solidFill>
                <a:latin typeface="Arial"/>
                <a:cs typeface="Arial"/>
              </a:rPr>
              <a:t>te” </a:t>
            </a:r>
            <a:r>
              <a:rPr sz="1100" spc="-90" dirty="0">
                <a:solidFill>
                  <a:srgbClr val="231F20"/>
                </a:solidFill>
                <a:latin typeface="Arial"/>
                <a:cs typeface="Arial"/>
              </a:rPr>
              <a:t>ai </a:t>
            </a:r>
            <a:r>
              <a:rPr sz="1100" spc="-105" dirty="0">
                <a:solidFill>
                  <a:srgbClr val="231F20"/>
                </a:solidFill>
                <a:latin typeface="Arial"/>
                <a:cs typeface="Arial"/>
              </a:rPr>
              <a:t>suoi </a:t>
            </a:r>
            <a:r>
              <a:rPr sz="1100" spc="-114" dirty="0">
                <a:solidFill>
                  <a:srgbClr val="231F20"/>
                </a:solidFill>
                <a:latin typeface="Arial"/>
                <a:cs typeface="Arial"/>
              </a:rPr>
              <a:t>ragazzi, </a:t>
            </a:r>
            <a:r>
              <a:rPr sz="1100" spc="-125" dirty="0">
                <a:solidFill>
                  <a:srgbClr val="231F20"/>
                </a:solidFill>
                <a:latin typeface="Arial"/>
                <a:cs typeface="Arial"/>
              </a:rPr>
              <a:t>raccontando </a:t>
            </a:r>
            <a:r>
              <a:rPr sz="1100" spc="-150" dirty="0">
                <a:solidFill>
                  <a:srgbClr val="231F20"/>
                </a:solidFill>
                <a:latin typeface="Arial"/>
                <a:cs typeface="Arial"/>
              </a:rPr>
              <a:t>spesso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100" spc="-105" dirty="0">
                <a:solidFill>
                  <a:srgbClr val="231F20"/>
                </a:solidFill>
                <a:latin typeface="Arial"/>
                <a:cs typeface="Arial"/>
              </a:rPr>
              <a:t>suoi </a:t>
            </a:r>
            <a:r>
              <a:rPr sz="1100" spc="-100" dirty="0">
                <a:solidFill>
                  <a:srgbClr val="231F20"/>
                </a:solidFill>
                <a:latin typeface="Arial"/>
                <a:cs typeface="Arial"/>
              </a:rPr>
              <a:t>sogni. 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Qui,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nel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cortile,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c’era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primo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refettorio: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“Nelle belle 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giornate,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dispersi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qua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colà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nel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cortile,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gruppi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tre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quattro,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alcuni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soli,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seduti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quale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sopra una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trave, 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quale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sopra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sasso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ceppo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d’albero,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questi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su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panca,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quelli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sulla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nuda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terra,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davano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fondo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quel 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ben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Dio,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loro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sommistrava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industriosa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carità 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D. Bosco.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Nei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casi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d’intemperie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mangiavano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presso 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stessa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cucina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seduti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sul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pavimento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stanza, 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alcuni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sui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gradini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scala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40" dirty="0">
                <a:solidFill>
                  <a:srgbClr val="231F20"/>
                </a:solidFill>
                <a:latin typeface="Arial"/>
                <a:cs typeface="Arial"/>
              </a:rPr>
              <a:t>altri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nel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dormitorio. </a:t>
            </a:r>
            <a:r>
              <a:rPr sz="1050" spc="-25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bere?...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scaturiva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là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presso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sorgente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acqua 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freschissima,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quella,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senza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costo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spesa,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loro 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botte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loro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cantina”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50" i="1" spc="-100" dirty="0">
                <a:solidFill>
                  <a:srgbClr val="231F20"/>
                </a:solidFill>
                <a:latin typeface="Arial"/>
                <a:cs typeface="Arial"/>
              </a:rPr>
              <a:t>Memorie </a:t>
            </a:r>
            <a:r>
              <a:rPr sz="1050" i="1" spc="-95" dirty="0">
                <a:solidFill>
                  <a:srgbClr val="231F20"/>
                </a:solidFill>
                <a:latin typeface="Arial"/>
                <a:cs typeface="Arial"/>
              </a:rPr>
              <a:t>Biografiche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III,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350).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707303" y="3457511"/>
            <a:ext cx="1301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portico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Casa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Pinardi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con 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“pulpitino”</a:t>
            </a:r>
            <a:r>
              <a:rPr sz="90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Buonanotte.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28345" y="4154284"/>
            <a:ext cx="605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monumento 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Mamma 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Margherita.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341" y="106948"/>
            <a:ext cx="7426325" cy="9544685"/>
            <a:chOff x="153341" y="106948"/>
            <a:chExt cx="7426325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593" y="1160997"/>
              <a:ext cx="0" cy="7839075"/>
            </a:xfrm>
            <a:custGeom>
              <a:avLst/>
              <a:gdLst/>
              <a:ahLst/>
              <a:cxnLst/>
              <a:rect l="l" t="t" r="r" b="b"/>
              <a:pathLst>
                <a:path h="7839075">
                  <a:moveTo>
                    <a:pt x="0" y="78389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14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5958" y="477418"/>
            <a:ext cx="1665605" cy="8084184"/>
            <a:chOff x="175958" y="477418"/>
            <a:chExt cx="1665605" cy="8084184"/>
          </a:xfrm>
        </p:grpSpPr>
        <p:sp>
          <p:nvSpPr>
            <p:cNvPr id="11" name="object 11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5971" y="1192453"/>
              <a:ext cx="1664028" cy="10988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958" y="2348999"/>
              <a:ext cx="1664030" cy="12053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3123" y="4021378"/>
              <a:ext cx="1306878" cy="19077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0092" y="6597002"/>
              <a:ext cx="1301437" cy="19645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07298" y="424801"/>
            <a:ext cx="46355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u="none" spc="-440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2900" b="0" u="none" spc="-220" dirty="0">
                <a:solidFill>
                  <a:srgbClr val="231F20"/>
                </a:solidFill>
                <a:latin typeface="Arial"/>
                <a:cs typeface="Arial"/>
              </a:rPr>
              <a:t>tre </a:t>
            </a:r>
            <a:r>
              <a:rPr sz="2900" b="0" u="none" spc="-235" dirty="0">
                <a:solidFill>
                  <a:srgbClr val="231F20"/>
                </a:solidFill>
                <a:latin typeface="Arial"/>
                <a:cs typeface="Arial"/>
              </a:rPr>
              <a:t>vite </a:t>
            </a:r>
            <a:r>
              <a:rPr sz="2900" b="0" u="none" spc="-260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3500" u="none" spc="-405" dirty="0">
                <a:solidFill>
                  <a:srgbClr val="208942"/>
                </a:solidFill>
              </a:rPr>
              <a:t>cappella</a:t>
            </a:r>
            <a:r>
              <a:rPr sz="3500" u="none" spc="-509" dirty="0">
                <a:solidFill>
                  <a:srgbClr val="208942"/>
                </a:solidFill>
              </a:rPr>
              <a:t> </a:t>
            </a:r>
            <a:r>
              <a:rPr sz="3500" u="none" spc="-409" dirty="0">
                <a:solidFill>
                  <a:srgbClr val="208942"/>
                </a:solidFill>
              </a:rPr>
              <a:t>Pinardi</a:t>
            </a:r>
            <a:endParaRPr sz="3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93315" y="1111542"/>
            <a:ext cx="4739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inardi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nome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signore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affittò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cortile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pezzo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casa.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93315" y="1295641"/>
            <a:ext cx="4739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tettoia,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povera,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bassa,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appoggiata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lato nord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casa.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muretto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tutto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70468" y="959643"/>
            <a:ext cx="4772660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b="1" spc="-994" dirty="0">
                <a:solidFill>
                  <a:srgbClr val="208942"/>
                </a:solidFill>
                <a:latin typeface="Arial"/>
                <a:cs typeface="Arial"/>
              </a:rPr>
              <a:t>P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30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. 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30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200" spc="-140" dirty="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07336" y="1658963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disse: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«Troppo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bassa,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mi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serve».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 Pinardi: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«Farò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abbassare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pavimento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7295" y="1838185"/>
            <a:ext cx="5026025" cy="164274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mezzo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metro,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farò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pavimento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legno,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metterò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porte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finestre.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Ci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tengo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avere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chiesa».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pagò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300 lire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anno: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stanzone-tettoia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striscia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terra  intorno,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far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giocare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suoi</a:t>
            </a:r>
            <a:r>
              <a:rPr sz="1200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ragazzi.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5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Tornò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corsa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gridò: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«Allegri!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Abbiamo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trovato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l’oratorio!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 Pasqua ci  andremo: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là,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signor Pinardi!».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12 aprile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domenica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Pasqua.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Tutte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cam-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pane della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città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squillarono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festa.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tettoia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c’era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nessuna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campana,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c’era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cuore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chiamava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tutti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ragazzi,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arrivarono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centinaia.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60"/>
              </a:lnSpc>
            </a:pP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Ora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proviamo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dargli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uno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sguardo.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25"/>
              </a:lnSpc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vedete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ha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dimensioni della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Bosco.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Tutto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resto,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anche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l’al-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7295" y="3451343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tezza,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stato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“aggiornato”.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l’Arcivescovo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monsignor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Fransoni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recava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ammi-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295" y="3630570"/>
            <a:ext cx="5026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nistrarvi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Cresima,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 per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altre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funzioni,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salendo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sulla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piccola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cattedra,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doveva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tener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bassa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7295" y="3809792"/>
            <a:ext cx="5026660" cy="14630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testa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per non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urtare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soffitto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punta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mitra!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nelle </a:t>
            </a:r>
            <a:r>
              <a:rPr sz="1200" i="1" spc="-114" dirty="0">
                <a:solidFill>
                  <a:srgbClr val="231F20"/>
                </a:solidFill>
                <a:latin typeface="Times New Roman"/>
                <a:cs typeface="Times New Roman"/>
              </a:rPr>
              <a:t>Memorie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scrisse: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«Fu  nell’occasione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visita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dell’Arcivescovo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nell’atto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pose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mitra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capo,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riflettendo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duomo,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alzò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fretta 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capo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quella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urtò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soffitto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della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cappella.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qual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cosa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eccitò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l’ilarità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lui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tutti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astanti».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visita, 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Bosco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accenna,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avvenne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29 giugno del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1847,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l’Arcivescovo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nel togliersi 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mitra,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per poter stare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piedi,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mormorò sorridendo: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«Bisogna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usare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rispetto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questi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giovani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predicar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loro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capo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sco- 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perto!».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grandicelli, montando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panca,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mano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giungevano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toccare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soffitto.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Sul</a:t>
            </a:r>
            <a:r>
              <a:rPr sz="1200" spc="-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piccolo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pulpito,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stato</a:t>
            </a:r>
            <a:r>
              <a:rPr sz="1200" spc="-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collocato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verso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metà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cappella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contro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parete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nord,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7295" y="5243607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tutti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potevano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salire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la predica,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perché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sacerdote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alto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avrebbe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toccato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soffitto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colla</a:t>
            </a:r>
            <a:r>
              <a:rPr sz="1200" spc="-1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testa.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7295" y="5337662"/>
            <a:ext cx="5026025" cy="6286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 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teologo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Borel,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basso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statura,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ci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stava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meraviglia,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faceva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l’istruzione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ai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giovani.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5012055" algn="l"/>
              </a:tabLst>
            </a:pPr>
            <a:r>
              <a:rPr sz="1500" b="1" u="sng" spc="-1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La </a:t>
            </a:r>
            <a:r>
              <a:rPr sz="1500" b="1" u="sng" spc="-5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prima</a:t>
            </a:r>
            <a:r>
              <a:rPr sz="1500" b="1" u="sng" spc="-12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statua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07298" y="5965494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settembre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quell’anno,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comprò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pure,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27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lire,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graziosa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statua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07298" y="6144717"/>
            <a:ext cx="5024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SS.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Consolatrice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(detta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popolarmente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Consolata)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cartapesta,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1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fosse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07298" y="6323939"/>
            <a:ext cx="5026025" cy="217995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portata 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processione,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dintorni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dell’Oratorio, quando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ricorrevano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feste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principali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Madonna. Questa statua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cappella,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quasi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fronte al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piccolo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pulpito, contro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parete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interna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verso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rimase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tettoia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dopo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costruzione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Francesco.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1856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tettoia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abbattuta,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Giaco-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melli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riuscì ad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impossessarsene,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trasportandola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Avigliana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paterna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ove,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 lui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famiglia,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sempre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venerata con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preghiere,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lumini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fiori.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Questo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preziosissi-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cimelio,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dopo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73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anni,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restituito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all’Oratorio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trova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nostro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museo.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1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Nelle feste,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portavano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statua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processione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«nei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dintorni».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dintorni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vastissimi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prati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campi, pochissime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casupole,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osterie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operai 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periferia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 ubriacavano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regolarmente nel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pomeriggio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ogni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domenica.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Questo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fatto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disturbava,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spe-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cialmente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d’estate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bisognava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tenere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aperte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finestre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chiesetta.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Durante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pre-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dica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sentivano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i canti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urli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degli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ubriachi.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volte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risse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furibonde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coprivano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voce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07298" y="8474672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predicatore.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Qualche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volta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perdeva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pazienza,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scendeva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pulpito,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spc="-1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toglieva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07298" y="8653895"/>
            <a:ext cx="5024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cotta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stola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correva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all’osteria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pestare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pugni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tavolo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gridare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adesso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chiamava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07298" y="8833117"/>
            <a:ext cx="240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carabinieri.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Otteneva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silenzio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sbigottito.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300" y="3565601"/>
            <a:ext cx="120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primitiva </a:t>
            </a: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Casa</a:t>
            </a:r>
            <a:r>
              <a:rPr sz="90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Pinardi.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essa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è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rimasto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niente.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00" y="5952642"/>
            <a:ext cx="99821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lapide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ricordo situata 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all’interno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dell’attuale 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Cappella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Pinardi.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8598687"/>
            <a:ext cx="1283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prima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statua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Madonna 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collocata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nella  tettoia-cappella.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9050" y="177012"/>
            <a:ext cx="7598409" cy="4342765"/>
            <a:chOff x="-19050" y="177012"/>
            <a:chExt cx="7598409" cy="4342765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586" y="1170000"/>
              <a:ext cx="0" cy="3348354"/>
            </a:xfrm>
            <a:custGeom>
              <a:avLst/>
              <a:gdLst/>
              <a:ahLst/>
              <a:cxnLst/>
              <a:rect l="l" t="t" r="r" b="b"/>
              <a:pathLst>
                <a:path h="3348354">
                  <a:moveTo>
                    <a:pt x="0" y="3347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7300" y="1107909"/>
            <a:ext cx="5026025" cy="14655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L’altare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collocato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verso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levante,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col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quadro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Francesco 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Sales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portato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Rifugio.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potrete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vedere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sala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museo.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1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destra, entrando,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stata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collocata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nicchia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statuetta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Luigi,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acquistata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 don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animare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giovani a celebrare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le sei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domeniche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dedicate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 Santo.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misera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tettoia-cappella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partì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1848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 storica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processione con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statua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Luigi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fiancheggiata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illustre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personaggio, 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trova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tutti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libri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storia: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Conte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Camillo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Cavour.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15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Uscendo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sfiora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destra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minuscola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sacrestia.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locale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stret-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tissimo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cui,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1853,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collocò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laboratorio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calzolai: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deschetti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7300" y="2544568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quattro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seggioline.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stava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(don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aspettò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avere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«locali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adatti»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7300" y="2724222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cominciare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qualcosa: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starebbe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ancora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aspettando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adesso!).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sedette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00" y="2818363"/>
            <a:ext cx="5026025" cy="6292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schetto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martellò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suola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davanti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quattro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ragazzini.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disse: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«Adesso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provate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voi».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5012055" algn="l"/>
              </a:tabLst>
            </a:pPr>
            <a:r>
              <a:rPr sz="1500" b="1" u="sng" spc="-5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Non </a:t>
            </a:r>
            <a:r>
              <a:rPr sz="1500" b="1" u="sng" spc="-6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andò </a:t>
            </a:r>
            <a:r>
              <a:rPr sz="1500" b="1" u="sng" spc="-5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in</a:t>
            </a:r>
            <a:r>
              <a:rPr sz="1500" b="1" u="sng" spc="-17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7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pensione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7300" y="3447186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povera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angusta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tettoia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Pinardi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servì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cappella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giovanetti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00" y="3626713"/>
            <a:ext cx="5026025" cy="11061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410"/>
              </a:lnSpc>
              <a:spcBef>
                <a:spcPts val="17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anni,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12 aprile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1846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20 giugno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1852,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giorno della benedizione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dell’inaugu-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razione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solenne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nuova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chiesa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Francesco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Sales.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10"/>
              </a:lnSpc>
              <a:spcBef>
                <a:spcPts val="1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Servì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pure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seguito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dormitorio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studio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ricreazione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demolita  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1856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insieme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coll’attigua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dar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luogo 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tratto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fabbrica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scala, 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centro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antico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edifizio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stende sino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4704317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nuovo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locale,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pianterreno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300" y="4883909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varsi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luogo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dov’era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 storica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tettoia,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00" y="5063499"/>
            <a:ext cx="2467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stinato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ad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uso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refettorio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Salesiani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esso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5243026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molti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sedette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mensa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cir-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300" y="5422679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condato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suoi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figli. Alla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modesta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men-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300" y="5602270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accolse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amici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carissimi,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umili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collaboratori,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7300" y="5781797"/>
            <a:ext cx="2468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benefattori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insigni,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ospiti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illustri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ci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5961324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caro ricordare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monsignor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Giuseppe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Sarto</a:t>
            </a:r>
            <a:r>
              <a:rPr sz="1200" spc="1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7300" y="6141041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papa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Pio </a:t>
            </a:r>
            <a:r>
              <a:rPr sz="1200" spc="-114" dirty="0">
                <a:solidFill>
                  <a:srgbClr val="231F20"/>
                </a:solidFill>
                <a:latin typeface="Times New Roman"/>
                <a:cs typeface="Times New Roman"/>
              </a:rPr>
              <a:t>X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dichiarò don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Vene-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7300" y="6320631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rabile,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giovane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sacerdote professor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Achille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300" y="6500158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Ratti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divenne papa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XI,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glorificò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7300" y="6679685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dichiarandolo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Beato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(1929)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1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Santo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300" y="6859212"/>
            <a:ext cx="385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200" spc="-120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4).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7300" y="7038740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adunque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19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maggio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1927</a:t>
            </a:r>
            <a:r>
              <a:rPr sz="1200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7300" y="7218583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refettorio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dei Superiori dell’Oratorio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7300" y="7398173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sportato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nei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nuovi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ampi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edifizi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appositamente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7300" y="7577700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costruiti, il Rettor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Maggiore,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Filippo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Ri-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7300" y="7757353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naldi,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fece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allestire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occupa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7300" y="7936880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precisamente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posto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dell’antica,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quale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7300" y="8116407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principio,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l’ingrandisse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7300" y="8295934"/>
            <a:ext cx="246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abbattendo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muro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cappella 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piccola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7300" y="8475462"/>
            <a:ext cx="520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sagrestia.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7300" y="8654989"/>
            <a:ext cx="2467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cappella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dedicata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Risurrezione</a:t>
            </a:r>
            <a:r>
              <a:rPr sz="1200" spc="-1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7300" y="8834516"/>
            <a:ext cx="2324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G.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Cristo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ricordo 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Pasqua del</a:t>
            </a:r>
            <a:r>
              <a:rPr sz="1200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1846.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122472" y="4285437"/>
            <a:ext cx="4447540" cy="4722495"/>
            <a:chOff x="3122472" y="4285437"/>
            <a:chExt cx="4447540" cy="4722495"/>
          </a:xfrm>
        </p:grpSpPr>
        <p:sp>
          <p:nvSpPr>
            <p:cNvPr id="63" name="object 63"/>
            <p:cNvSpPr/>
            <p:nvPr/>
          </p:nvSpPr>
          <p:spPr>
            <a:xfrm>
              <a:off x="3126524" y="4293006"/>
              <a:ext cx="4433570" cy="4707255"/>
            </a:xfrm>
            <a:custGeom>
              <a:avLst/>
              <a:gdLst/>
              <a:ahLst/>
              <a:cxnLst/>
              <a:rect l="l" t="t" r="r" b="b"/>
              <a:pathLst>
                <a:path w="4433570" h="4707255">
                  <a:moveTo>
                    <a:pt x="4433468" y="397167"/>
                  </a:moveTo>
                  <a:lnTo>
                    <a:pt x="3884904" y="397167"/>
                  </a:lnTo>
                  <a:lnTo>
                    <a:pt x="3893477" y="169189"/>
                  </a:lnTo>
                  <a:lnTo>
                    <a:pt x="3598278" y="0"/>
                  </a:lnTo>
                  <a:lnTo>
                    <a:pt x="3288677" y="172796"/>
                  </a:lnTo>
                  <a:lnTo>
                    <a:pt x="3290455" y="397167"/>
                  </a:lnTo>
                  <a:lnTo>
                    <a:pt x="0" y="397167"/>
                  </a:lnTo>
                  <a:lnTo>
                    <a:pt x="0" y="4706975"/>
                  </a:lnTo>
                  <a:lnTo>
                    <a:pt x="4433468" y="4706975"/>
                  </a:lnTo>
                  <a:lnTo>
                    <a:pt x="4433468" y="397167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31997" y="4294962"/>
              <a:ext cx="4428490" cy="4703445"/>
            </a:xfrm>
            <a:custGeom>
              <a:avLst/>
              <a:gdLst/>
              <a:ahLst/>
              <a:cxnLst/>
              <a:rect l="l" t="t" r="r" b="b"/>
              <a:pathLst>
                <a:path w="4428490" h="4703445">
                  <a:moveTo>
                    <a:pt x="4428007" y="399275"/>
                  </a:moveTo>
                  <a:lnTo>
                    <a:pt x="3888003" y="399275"/>
                  </a:lnTo>
                  <a:lnTo>
                    <a:pt x="3888003" y="171005"/>
                  </a:lnTo>
                  <a:lnTo>
                    <a:pt x="3595509" y="0"/>
                  </a:lnTo>
                  <a:lnTo>
                    <a:pt x="3280498" y="175501"/>
                  </a:lnTo>
                  <a:lnTo>
                    <a:pt x="3280498" y="405003"/>
                  </a:lnTo>
                  <a:lnTo>
                    <a:pt x="0" y="405003"/>
                  </a:lnTo>
                  <a:lnTo>
                    <a:pt x="0" y="4703279"/>
                  </a:lnTo>
                </a:path>
              </a:pathLst>
            </a:custGeom>
            <a:ln w="1905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227298" y="4742260"/>
            <a:ext cx="3808729" cy="41268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1200" b="1" spc="-180" dirty="0">
                <a:solidFill>
                  <a:srgbClr val="208942"/>
                </a:solidFill>
                <a:latin typeface="Arial"/>
                <a:cs typeface="Arial"/>
              </a:rPr>
              <a:t>LA </a:t>
            </a:r>
            <a:r>
              <a:rPr sz="1200" b="1" spc="-140" dirty="0">
                <a:solidFill>
                  <a:srgbClr val="208942"/>
                </a:solidFill>
                <a:latin typeface="Arial"/>
                <a:cs typeface="Arial"/>
              </a:rPr>
              <a:t>MUSICA </a:t>
            </a:r>
            <a:r>
              <a:rPr sz="1200" b="1" spc="-70" dirty="0">
                <a:solidFill>
                  <a:srgbClr val="208942"/>
                </a:solidFill>
                <a:latin typeface="Arial"/>
                <a:cs typeface="Arial"/>
              </a:rPr>
              <a:t>IN</a:t>
            </a:r>
            <a:r>
              <a:rPr sz="1200" b="1" spc="-125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b="1" spc="-195" dirty="0">
                <a:solidFill>
                  <a:srgbClr val="208942"/>
                </a:solidFill>
                <a:latin typeface="Arial"/>
                <a:cs typeface="Arial"/>
              </a:rPr>
              <a:t>CAPPELLA</a:t>
            </a:r>
            <a:endParaRPr sz="1200">
              <a:latin typeface="Arial"/>
              <a:cs typeface="Arial"/>
            </a:endParaRPr>
          </a:p>
          <a:p>
            <a:pPr marL="12700" marR="5080" indent="-635" algn="just">
              <a:lnSpc>
                <a:spcPts val="1150"/>
              </a:lnSpc>
              <a:spcBef>
                <a:spcPts val="555"/>
              </a:spcBef>
            </a:pP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100" spc="-16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amava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tantissimo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canto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musica.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“Un Oratorio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senza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musica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è  come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corpo senz’anima”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ripeteva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spesso. </a:t>
            </a:r>
            <a:r>
              <a:rPr sz="105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teologo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Vola,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lo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sapeva, 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gli 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fece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bella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sorpresa: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comprò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30" dirty="0">
                <a:solidFill>
                  <a:srgbClr val="231F20"/>
                </a:solidFill>
                <a:latin typeface="Arial"/>
                <a:cs typeface="Arial"/>
              </a:rPr>
              <a:t>lui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prezzo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Lire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88,50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(ch’era una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bella 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somma)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piccola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campana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22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chili,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gliene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fece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regalo. </a:t>
            </a:r>
            <a:r>
              <a:rPr sz="105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gradito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dono 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rallegrò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l’animo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Bosco,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giovani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dell’Oratorio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sacerdoti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amici 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dell’Opera: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«Grande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fu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tripudio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dei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giovani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quando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videro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portata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alto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sul  culmine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casa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collocata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bellamente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nella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finestrella del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suo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campanile;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specialmente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quando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sua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voce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argentina,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lunga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ora,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diffuse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intorno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sue 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onde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sonore»,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raccontano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Memorie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105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Bosco.</a:t>
            </a:r>
            <a:endParaRPr sz="1050">
              <a:latin typeface="Arial"/>
              <a:cs typeface="Arial"/>
            </a:endParaRPr>
          </a:p>
          <a:p>
            <a:pPr marL="12700" marR="5080" algn="just">
              <a:lnSpc>
                <a:spcPts val="1150"/>
              </a:lnSpc>
              <a:spcBef>
                <a:spcPts val="5"/>
              </a:spcBef>
            </a:pPr>
            <a:r>
              <a:rPr sz="1050" spc="-16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campana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bella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cosa, è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vero,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ma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sua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musica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soltanto esteriore;  dentro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cappella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vi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alcun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strumento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accompagnasse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canti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sacri. 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Bosco amava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musica,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e,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con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molta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buona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volontà,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s’era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industriato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metter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su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fra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quei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giovani,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così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eterogenei,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i="1" spc="-130" dirty="0">
                <a:solidFill>
                  <a:srgbClr val="231F20"/>
                </a:solidFill>
                <a:latin typeface="Arial"/>
                <a:cs typeface="Arial"/>
              </a:rPr>
              <a:t>Scuola </a:t>
            </a:r>
            <a:r>
              <a:rPr sz="1050" i="1" spc="-50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i="1" spc="-120" dirty="0">
                <a:solidFill>
                  <a:srgbClr val="231F20"/>
                </a:solidFill>
                <a:latin typeface="Arial"/>
                <a:cs typeface="Arial"/>
              </a:rPr>
              <a:t>Canto.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Anzi,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vero 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autodidatta,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senza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maestro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aveva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imparato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sé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suonare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pianoforte.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Non 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potendo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però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casa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permettersi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lusso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così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costoso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strumento,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talora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si 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esercitava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su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quello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qualche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amico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sacerdote.</a:t>
            </a:r>
            <a:endParaRPr sz="1050">
              <a:latin typeface="Arial"/>
              <a:cs typeface="Arial"/>
            </a:endParaRPr>
          </a:p>
          <a:p>
            <a:pPr marL="12700" marR="5080" algn="just">
              <a:lnSpc>
                <a:spcPts val="1150"/>
              </a:lnSpc>
            </a:pPr>
            <a:r>
              <a:rPr sz="1050" spc="-155" dirty="0">
                <a:solidFill>
                  <a:srgbClr val="231F20"/>
                </a:solidFill>
                <a:latin typeface="Arial"/>
                <a:cs typeface="Arial"/>
              </a:rPr>
              <a:t>«Per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ritenere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tono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suoi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discepoli </a:t>
            </a:r>
            <a:r>
              <a:rPr sz="1050" spc="-555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05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dicono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«Memorie» </a:t>
            </a:r>
            <a:r>
              <a:rPr sz="1050" spc="-555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05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anche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accompagnare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lodi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alla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Madonna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col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suono,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nel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luglio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1847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comprò,</a:t>
            </a:r>
            <a:r>
              <a:rPr sz="105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endParaRPr sz="1050">
              <a:latin typeface="Arial"/>
              <a:cs typeface="Arial"/>
            </a:endParaRPr>
          </a:p>
          <a:p>
            <a:pPr marL="12700" marR="5080" algn="just">
              <a:lnSpc>
                <a:spcPts val="1150"/>
              </a:lnSpc>
            </a:pP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12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lire,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fisarmonica.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sua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cappella-tettoia,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novembre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1847,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pro- 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curò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organetto,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 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gli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costato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somma 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favolosa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35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lire.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suonava</a:t>
            </a:r>
            <a:endParaRPr sz="1050">
              <a:latin typeface="Arial"/>
              <a:cs typeface="Arial"/>
            </a:endParaRPr>
          </a:p>
          <a:p>
            <a:pPr marL="12700" algn="just">
              <a:lnSpc>
                <a:spcPts val="1070"/>
              </a:lnSpc>
            </a:pP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girando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manovella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pezzi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musicali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suo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cilindro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portavano </a:t>
            </a:r>
            <a:r>
              <a:rPr sz="1050" i="1" spc="-110" dirty="0">
                <a:solidFill>
                  <a:srgbClr val="231F20"/>
                </a:solidFill>
                <a:latin typeface="Arial"/>
                <a:cs typeface="Arial"/>
              </a:rPr>
              <a:t>l’Ave</a:t>
            </a:r>
            <a:r>
              <a:rPr sz="1050" i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i="1" spc="-105" dirty="0">
                <a:solidFill>
                  <a:srgbClr val="231F20"/>
                </a:solidFill>
                <a:latin typeface="Arial"/>
                <a:cs typeface="Arial"/>
              </a:rPr>
              <a:t>maris</a:t>
            </a:r>
            <a:endParaRPr sz="1050">
              <a:latin typeface="Arial"/>
              <a:cs typeface="Arial"/>
            </a:endParaRPr>
          </a:p>
          <a:p>
            <a:pPr marL="12700" marR="5080" algn="just">
              <a:lnSpc>
                <a:spcPts val="1150"/>
              </a:lnSpc>
              <a:spcBef>
                <a:spcPts val="75"/>
              </a:spcBef>
            </a:pPr>
            <a:r>
              <a:rPr sz="1050" i="1" spc="-80" dirty="0">
                <a:solidFill>
                  <a:srgbClr val="231F20"/>
                </a:solidFill>
                <a:latin typeface="Arial"/>
                <a:cs typeface="Arial"/>
              </a:rPr>
              <a:t>stella,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050" i="1" spc="-90" dirty="0">
                <a:solidFill>
                  <a:srgbClr val="231F20"/>
                </a:solidFill>
                <a:latin typeface="Arial"/>
                <a:cs typeface="Arial"/>
              </a:rPr>
              <a:t>Litanie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Madonna,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i="1" spc="-85" dirty="0">
                <a:solidFill>
                  <a:srgbClr val="231F20"/>
                </a:solidFill>
                <a:latin typeface="Arial"/>
                <a:cs typeface="Arial"/>
              </a:rPr>
              <a:t>Magnificat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qualche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altro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inno della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Chie- 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sa...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Ma,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poteva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servire per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feste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ordinarie,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diveniva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inutile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allorché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 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conveniente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variare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musica.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Quindi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necessità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trovasse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pianoforte... </a:t>
            </a:r>
            <a:r>
              <a:rPr sz="105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buon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teologo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Giovanni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Vola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ancora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volta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provvide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quel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bi- 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sogno,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donando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cembalo,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meglio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vecchia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spinetta,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aveva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5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casa.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719991" y="1167599"/>
            <a:ext cx="1840001" cy="14243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707303" y="2615298"/>
            <a:ext cx="126619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grande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dipinto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 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Risurrezione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oggi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orna 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l’abside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cappella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in 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ricordo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Pasqua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1846, 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quando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Bosco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inaugurò</a:t>
            </a:r>
            <a:endParaRPr sz="900">
              <a:latin typeface="Arial"/>
              <a:cs typeface="Arial"/>
            </a:endParaRPr>
          </a:p>
          <a:p>
            <a:pPr marL="12700" marR="34290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sua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prima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chiesetta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sua 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opera.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341" y="106948"/>
            <a:ext cx="7426325" cy="9544685"/>
            <a:chOff x="153341" y="106948"/>
            <a:chExt cx="7426325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86584" y="4157994"/>
              <a:ext cx="0" cy="4842510"/>
            </a:xfrm>
            <a:custGeom>
              <a:avLst/>
              <a:gdLst/>
              <a:ahLst/>
              <a:cxnLst/>
              <a:rect l="l" t="t" r="r" b="b"/>
              <a:pathLst>
                <a:path h="4842509">
                  <a:moveTo>
                    <a:pt x="0" y="48420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0000" y="477418"/>
            <a:ext cx="797560" cy="459105"/>
            <a:chOff x="540000" y="477418"/>
            <a:chExt cx="797560" cy="459105"/>
          </a:xfrm>
        </p:grpSpPr>
        <p:sp>
          <p:nvSpPr>
            <p:cNvPr id="11" name="object 11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07298" y="424459"/>
            <a:ext cx="50387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u="none" spc="-46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2900" b="0" u="none" spc="-380" dirty="0">
                <a:solidFill>
                  <a:srgbClr val="231F20"/>
                </a:solidFill>
                <a:latin typeface="Arial"/>
                <a:cs typeface="Arial"/>
              </a:rPr>
              <a:t>chiesa </a:t>
            </a:r>
            <a:r>
              <a:rPr sz="2900" b="0" u="none" spc="-18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3500" u="none" spc="-615" dirty="0">
                <a:solidFill>
                  <a:srgbClr val="208942"/>
                </a:solidFill>
              </a:rPr>
              <a:t>San </a:t>
            </a:r>
            <a:r>
              <a:rPr sz="3500" u="none" spc="-575" dirty="0">
                <a:solidFill>
                  <a:srgbClr val="208942"/>
                </a:solidFill>
              </a:rPr>
              <a:t>Francesco </a:t>
            </a:r>
            <a:r>
              <a:rPr sz="3500" u="none" spc="-330" dirty="0">
                <a:solidFill>
                  <a:srgbClr val="208942"/>
                </a:solidFill>
              </a:rPr>
              <a:t>di</a:t>
            </a:r>
            <a:r>
              <a:rPr sz="3500" u="none" spc="-625" dirty="0">
                <a:solidFill>
                  <a:srgbClr val="208942"/>
                </a:solidFill>
              </a:rPr>
              <a:t> </a:t>
            </a:r>
            <a:r>
              <a:rPr sz="3500" u="none" spc="-545" dirty="0">
                <a:solidFill>
                  <a:srgbClr val="208942"/>
                </a:solidFill>
              </a:rPr>
              <a:t>Sales</a:t>
            </a:r>
            <a:endParaRPr sz="3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8724" y="1111542"/>
            <a:ext cx="1794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riuscì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comprare</a:t>
            </a:r>
            <a:r>
              <a:rPr sz="1200" spc="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tut-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8724" y="1295691"/>
            <a:ext cx="1793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Pinardi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febbraio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0211" y="959643"/>
            <a:ext cx="219265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b="1" spc="-695" dirty="0">
                <a:solidFill>
                  <a:srgbClr val="208942"/>
                </a:solidFill>
                <a:latin typeface="Arial"/>
                <a:cs typeface="Arial"/>
              </a:rPr>
              <a:t>D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el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60919" y="1669529"/>
            <a:ext cx="4572635" cy="737362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428240" marR="5715" algn="just">
              <a:lnSpc>
                <a:spcPct val="103800"/>
              </a:lnSpc>
              <a:spcBef>
                <a:spcPts val="45"/>
              </a:spcBef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sua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madre: «Ora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voglio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innalziamo  una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bella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onore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Fran-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Sales».</a:t>
            </a:r>
            <a:endParaRPr sz="1200">
              <a:latin typeface="Times New Roman"/>
              <a:cs typeface="Times New Roman"/>
            </a:endParaRPr>
          </a:p>
          <a:p>
            <a:pPr marL="2428240" marR="5080" algn="just">
              <a:lnSpc>
                <a:spcPct val="100000"/>
              </a:lnSpc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«Ma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prenderai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danari?»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do-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mandò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buona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Margherita.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«Sai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nostro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abbiamo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nulla,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perché 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tutto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già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speso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dare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vitto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vesti- 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questi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poveri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giovani;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quindi,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pri-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affrontare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nuove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spese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una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chiesa,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devi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pensarci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inten-  derti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bene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col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Signore».</a:t>
            </a:r>
            <a:endParaRPr sz="1200">
              <a:latin typeface="Times New Roman"/>
              <a:cs typeface="Times New Roman"/>
            </a:endParaRPr>
          </a:p>
          <a:p>
            <a:pPr marL="2428240" marR="5715" algn="just">
              <a:lnSpc>
                <a:spcPct val="100000"/>
              </a:lnSpc>
              <a:spcBef>
                <a:spcPts val="35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Signore era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d’accordo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20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luglio  del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1851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veniva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benedetta</a:t>
            </a:r>
            <a:r>
              <a:rPr sz="1200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  <a:p>
            <a:pPr marL="12700" marR="483234">
              <a:lnSpc>
                <a:spcPct val="100000"/>
              </a:lnSpc>
              <a:spcBef>
                <a:spcPts val="5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pietra,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presenti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600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20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giugno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1852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consacrata.  Per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16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(fino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1868)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cuore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Congregazione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nascente.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spcBef>
                <a:spcPts val="1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1852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1856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negli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ultimi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banchi,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pregare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sgranando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Rosario,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l’anziana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stanca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Mamma</a:t>
            </a:r>
            <a:r>
              <a:rPr sz="1200" spc="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Margherita.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grandi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dipinti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ricordano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meravigliose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storie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avvenute.  </a:t>
            </a:r>
            <a:r>
              <a:rPr sz="1200" spc="-120" dirty="0">
                <a:solidFill>
                  <a:srgbClr val="231F20"/>
                </a:solidFill>
                <a:latin typeface="Times New Roman"/>
                <a:cs typeface="Times New Roman"/>
              </a:rPr>
              <a:t>L’8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dicembre 1854,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Domenico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Savio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entrò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chiesa,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inginocchiò davanti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all’altare dell’Immacolata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consacrò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lei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brevissima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preghiera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(che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tanto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tempo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ragazzi salesiani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impararono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memoria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fecero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propria):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«Maria,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cuore,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sia sempre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vostro.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Gesù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Maria,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siate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voi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sempre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amici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miei,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pietà,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fatemi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morire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piuttosto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accada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disgrazia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com-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mettere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peccato».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5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Due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dopo,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Domenico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Savio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tornò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inginocchiarsi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questo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altare,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solo,  ma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compagnia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migliori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dell’Oratorio. 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fondato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«Compagnia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dell’Immacolata». 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chiesto: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«Perché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dobbiamo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cercare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bene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agli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altri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soli?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Perché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unirsi,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tutti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volenterosi,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società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segreta, per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diventare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gruppo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piccoli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apostoli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altri?».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approvò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progetto.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Michele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Rua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celebrò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Messa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1860.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25"/>
              </a:spcBef>
            </a:pP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stessa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chiesa,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dietro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l’altare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maggiore,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Domenico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Savio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ebbe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un’estasi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da-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vanti al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tabernacolo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durò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sei</a:t>
            </a:r>
            <a:r>
              <a:rPr sz="1200" spc="1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ore.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Verso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1852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principio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1853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pure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costruito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modesto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cam-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panile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sorge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accanto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chiesa,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mancando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esso d’una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conveniente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campana,  perché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l’antica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troppo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piccola,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Conte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Cays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Giletta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Casellette, eletto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seconda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volta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priore 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Compagnia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Luigi,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regalò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sonora che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molti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anni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continuò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chiamare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coi suoi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squilli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ragazzi della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città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all’Oratorio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festivo.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25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1929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campane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furono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rifuse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perché squillassero,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rinnovata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voce,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giugno, giorno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Beatificazione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3908" y="1170000"/>
            <a:ext cx="4211955" cy="7686040"/>
            <a:chOff x="533908" y="1170000"/>
            <a:chExt cx="4211955" cy="7686040"/>
          </a:xfrm>
        </p:grpSpPr>
        <p:sp>
          <p:nvSpPr>
            <p:cNvPr id="24" name="object 24"/>
            <p:cNvSpPr/>
            <p:nvPr/>
          </p:nvSpPr>
          <p:spPr>
            <a:xfrm>
              <a:off x="537413" y="7317003"/>
              <a:ext cx="1756206" cy="15386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004" y="1170000"/>
              <a:ext cx="4205732" cy="27965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3908" y="4304703"/>
              <a:ext cx="1759709" cy="26917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7300" y="3995001"/>
            <a:ext cx="907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L’interno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chiesa.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7300" y="7027951"/>
            <a:ext cx="881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dipinto</a:t>
            </a:r>
            <a:r>
              <a:rPr sz="9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dell’abside.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300" y="8872982"/>
            <a:ext cx="1143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prima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Messa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9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Rua.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9050" y="177012"/>
            <a:ext cx="7598409" cy="5758180"/>
            <a:chOff x="-19050" y="177012"/>
            <a:chExt cx="7598409" cy="5758180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586" y="1197000"/>
              <a:ext cx="0" cy="4599305"/>
            </a:xfrm>
            <a:custGeom>
              <a:avLst/>
              <a:gdLst/>
              <a:ahLst/>
              <a:cxnLst/>
              <a:rect l="l" t="t" r="r" b="b"/>
              <a:pathLst>
                <a:path h="4599305">
                  <a:moveTo>
                    <a:pt x="0" y="45990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15201" y="5525998"/>
              <a:ext cx="605155" cy="408940"/>
            </a:xfrm>
            <a:custGeom>
              <a:avLst/>
              <a:gdLst/>
              <a:ahLst/>
              <a:cxnLst/>
              <a:rect l="l" t="t" r="r" b="b"/>
              <a:pathLst>
                <a:path w="605154" h="408939">
                  <a:moveTo>
                    <a:pt x="309600" y="0"/>
                  </a:moveTo>
                  <a:lnTo>
                    <a:pt x="0" y="172796"/>
                  </a:lnTo>
                  <a:lnTo>
                    <a:pt x="1803" y="399580"/>
                  </a:lnTo>
                  <a:lnTo>
                    <a:pt x="595807" y="408584"/>
                  </a:lnTo>
                  <a:lnTo>
                    <a:pt x="604799" y="169189"/>
                  </a:lnTo>
                  <a:lnTo>
                    <a:pt x="309600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27300" y="1083161"/>
            <a:ext cx="5026660" cy="22675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715" algn="just">
              <a:lnSpc>
                <a:spcPct val="103699"/>
              </a:lnSpc>
              <a:spcBef>
                <a:spcPts val="260"/>
              </a:spcBef>
              <a:tabLst>
                <a:tab pos="5012055" algn="l"/>
              </a:tabLst>
            </a:pPr>
            <a:r>
              <a:rPr sz="1500" b="1" u="sng" spc="1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I </a:t>
            </a:r>
            <a:r>
              <a:rPr sz="1500" b="1" u="sng" spc="-2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tre </a:t>
            </a:r>
            <a:r>
              <a:rPr sz="1500" b="1" u="sng" spc="-5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crolli </a:t>
            </a:r>
            <a:r>
              <a:rPr sz="1500" b="1" u="sng" spc="-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di</a:t>
            </a:r>
            <a:r>
              <a:rPr sz="1500" b="1" u="sng" spc="-28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2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casa</a:t>
            </a:r>
            <a:r>
              <a:rPr sz="1500" b="1" u="sng" spc="-9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6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Pinardi </a:t>
            </a:r>
            <a:r>
              <a:rPr sz="1500" b="1" u="sng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	</a:t>
            </a:r>
            <a:r>
              <a:rPr sz="1500" b="1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Della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vecchia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rimasto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nulla.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sorprendente: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guardava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avanti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fermava.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4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principio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1852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ricoverati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più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d’una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trentina.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Mancava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assoluta-  mente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posto.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Pochi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giorni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dopo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l’inaugurazione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Francesco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Sales,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adunque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accinse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costruzione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d’un nuovo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edificio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doveva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partire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spingersi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Filippi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verso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levante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(dove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ora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10" dirty="0">
                <a:solidFill>
                  <a:srgbClr val="231F20"/>
                </a:solidFill>
                <a:latin typeface="Times New Roman"/>
                <a:cs typeface="Times New Roman"/>
              </a:rPr>
              <a:t>c’è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negozio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ricordi).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400"/>
              </a:lnSpc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potendo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distruggere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subito 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poverissima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era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l’unica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abitazione,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de-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liberò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costruire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fabbrica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progettata,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precisamente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tratto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scala, 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centro,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sino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stanze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400"/>
              </a:lnSpc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costruzione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buon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punto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20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novembre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1852,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tratto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sommità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braccio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levante,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rottura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ponte,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rovinò dall’altezza del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terzo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piano.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ope-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7300" y="3319997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rai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rimasero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gravemente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feriti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grande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costernazione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 spavento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tutti.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00" y="3497848"/>
            <a:ext cx="5026660" cy="163131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  <a:spcBef>
                <a:spcPts val="14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senza sgomentarsi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grave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danno patito,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ordinò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rialzasse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tosto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tratto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muro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 era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caduto.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l’edifizio era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ormai al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tetto,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causa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danni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recati dalle 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grandi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piogge,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notte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avvenne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pauroso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disastroso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crollo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quasi 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tutta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nuova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co-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struzione,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traeva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rovina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vicina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proprio 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dormiva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  <a:spcBef>
                <a:spcPts val="4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visibile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protezione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cielo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furono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vittime,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danni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gravissimi.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trambu-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indescrivibile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quella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notte,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mantenne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calmo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tranquillo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tutti.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Mamma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Margherita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mostrò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coraggiosa.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era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rimasto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piedi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crollò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giorno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dopo.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Poiché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stagione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avanzata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permetteva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riprendere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lavori,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7300" y="5098150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sempre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industrioso,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ridusse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l’antica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cappella-tettoia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dormitorio,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trasferì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00" y="5276001"/>
            <a:ext cx="3657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scuole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diurne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serali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nuova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5453852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1856,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ogni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angolo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Valdocco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occupato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letto: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anzi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nell’estate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qual-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300" y="5631398"/>
            <a:ext cx="3041015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cuno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dormito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perfino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piano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campanile! 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abbattuta,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coll’aiuto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prestato</a:t>
            </a:r>
            <a:r>
              <a:rPr sz="1200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00" y="5987100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durante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ricreazioni,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vecchia e</a:t>
            </a:r>
            <a:r>
              <a:rPr sz="1200" spc="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pove-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6164799"/>
            <a:ext cx="2661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casa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storica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tettoia,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cominciò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300" y="6342650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nuovo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tratto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fabbricato che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veniva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com-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300" y="6520400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pletare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disegno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concepito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don</a:t>
            </a:r>
            <a:r>
              <a:rPr sz="1200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7300" y="6698250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vecchia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voleva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sapere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6876101"/>
            <a:ext cx="2624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morire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questa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nuova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costruzione</a:t>
            </a:r>
            <a:r>
              <a:rPr sz="1200" spc="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crollò.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7300" y="7053952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Bosco, sempre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calmo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fidente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</a:t>
            </a:r>
            <a:r>
              <a:rPr sz="1200" spc="-1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Prov-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7300" y="7231600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videnza,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diede immediatamente</a:t>
            </a:r>
            <a:r>
              <a:rPr sz="1200" spc="1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ordine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300" y="7409451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rifacesse,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giovare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molti</a:t>
            </a:r>
            <a:r>
              <a:rPr sz="1200" spc="-1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fanciul-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7300" y="7587201"/>
            <a:ext cx="2661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poveri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popolo, pensò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aprire</a:t>
            </a:r>
            <a:r>
              <a:rPr sz="1200" spc="-1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300" y="7765051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scuola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diurna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accogliere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almeno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7300" y="7942902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quelli che,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gran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numero,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andavano</a:t>
            </a:r>
            <a:r>
              <a:rPr sz="1200" spc="-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vagando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7300" y="8120753"/>
            <a:ext cx="2574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lungo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giorno per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strade.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Lui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fatto</a:t>
            </a:r>
            <a:r>
              <a:rPr sz="1200" spc="1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così.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7300" y="8298604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più,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tratto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scala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chiesa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7300" y="8476454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Sales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fece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scavare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subito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1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sotter-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7300" y="8654001"/>
            <a:ext cx="266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ranei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refettorio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7300" y="8831852"/>
            <a:ext cx="636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cucina.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310483" y="5518429"/>
            <a:ext cx="4259580" cy="3491229"/>
            <a:chOff x="3310483" y="5518429"/>
            <a:chExt cx="4259580" cy="3491229"/>
          </a:xfrm>
        </p:grpSpPr>
        <p:sp>
          <p:nvSpPr>
            <p:cNvPr id="58" name="object 58"/>
            <p:cNvSpPr/>
            <p:nvPr/>
          </p:nvSpPr>
          <p:spPr>
            <a:xfrm>
              <a:off x="3320008" y="5923178"/>
              <a:ext cx="4240530" cy="3077210"/>
            </a:xfrm>
            <a:custGeom>
              <a:avLst/>
              <a:gdLst/>
              <a:ahLst/>
              <a:cxnLst/>
              <a:rect l="l" t="t" r="r" b="b"/>
              <a:pathLst>
                <a:path w="4240530" h="3077209">
                  <a:moveTo>
                    <a:pt x="4239996" y="0"/>
                  </a:moveTo>
                  <a:lnTo>
                    <a:pt x="0" y="0"/>
                  </a:lnTo>
                  <a:lnTo>
                    <a:pt x="0" y="3076816"/>
                  </a:lnTo>
                  <a:lnTo>
                    <a:pt x="4239996" y="3076816"/>
                  </a:lnTo>
                  <a:lnTo>
                    <a:pt x="4239996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20008" y="5527954"/>
              <a:ext cx="4240530" cy="3472179"/>
            </a:xfrm>
            <a:custGeom>
              <a:avLst/>
              <a:gdLst/>
              <a:ahLst/>
              <a:cxnLst/>
              <a:rect l="l" t="t" r="r" b="b"/>
              <a:pathLst>
                <a:path w="4240530" h="3472179">
                  <a:moveTo>
                    <a:pt x="4239996" y="399275"/>
                  </a:moveTo>
                  <a:lnTo>
                    <a:pt x="3699992" y="399275"/>
                  </a:lnTo>
                  <a:lnTo>
                    <a:pt x="3699992" y="171005"/>
                  </a:lnTo>
                  <a:lnTo>
                    <a:pt x="3407498" y="0"/>
                  </a:lnTo>
                  <a:lnTo>
                    <a:pt x="3092500" y="175501"/>
                  </a:lnTo>
                  <a:lnTo>
                    <a:pt x="3092500" y="405003"/>
                  </a:lnTo>
                  <a:lnTo>
                    <a:pt x="0" y="405003"/>
                  </a:lnTo>
                  <a:lnTo>
                    <a:pt x="0" y="3472040"/>
                  </a:lnTo>
                </a:path>
              </a:pathLst>
            </a:custGeom>
            <a:ln w="1905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405276" y="5971449"/>
            <a:ext cx="3628390" cy="29629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40"/>
              </a:spcBef>
            </a:pPr>
            <a:r>
              <a:rPr sz="1200" b="1" spc="-195" dirty="0">
                <a:solidFill>
                  <a:srgbClr val="208942"/>
                </a:solidFill>
                <a:latin typeface="Arial"/>
                <a:cs typeface="Arial"/>
              </a:rPr>
              <a:t>PERÒ </a:t>
            </a:r>
            <a:r>
              <a:rPr sz="1200" b="1" spc="-155" dirty="0">
                <a:solidFill>
                  <a:srgbClr val="208942"/>
                </a:solidFill>
                <a:latin typeface="Arial"/>
                <a:cs typeface="Arial"/>
              </a:rPr>
              <a:t>GLI</a:t>
            </a:r>
            <a:r>
              <a:rPr sz="1200" b="1" spc="-140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b="1" spc="-185" dirty="0">
                <a:solidFill>
                  <a:srgbClr val="208942"/>
                </a:solidFill>
                <a:latin typeface="Arial"/>
                <a:cs typeface="Arial"/>
              </a:rPr>
              <a:t>RINCRESCEVA…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150"/>
              </a:lnSpc>
              <a:spcBef>
                <a:spcPts val="555"/>
              </a:spcBef>
            </a:pP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Divisandosi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sostituire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con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nuovo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organo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l’organo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stravecchio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logoro 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nella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chiesa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S.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Francesco: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«No,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diceva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egli;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fatelo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accomodare,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ma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si 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tolga.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Accompagnò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anni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anni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canti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dei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nostri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giovani!».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volta, 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guardando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giù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dalla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sua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loggetta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posando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l’occhio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sull’edifizio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diagonale 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divideva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due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l’odierno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cortile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degli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studenti,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disse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10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Lemoyne:</a:t>
            </a:r>
            <a:endParaRPr sz="1050">
              <a:latin typeface="Arial"/>
              <a:cs typeface="Arial"/>
            </a:endParaRPr>
          </a:p>
          <a:p>
            <a:pPr marL="12700" marR="5715" algn="just">
              <a:lnSpc>
                <a:spcPts val="1150"/>
              </a:lnSpc>
              <a:spcBef>
                <a:spcPts val="5"/>
              </a:spcBef>
            </a:pP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«Vedi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quella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costruzione?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Tosto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tardi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sparirà,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sarà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demolita,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me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costò 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tanti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sudori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innalzarla!»</a:t>
            </a:r>
            <a:endParaRPr sz="1050">
              <a:latin typeface="Arial"/>
              <a:cs typeface="Arial"/>
            </a:endParaRPr>
          </a:p>
          <a:p>
            <a:pPr marL="12700" marR="5080" algn="just">
              <a:lnSpc>
                <a:spcPts val="1150"/>
              </a:lnSpc>
            </a:pP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«Possibile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si voglia atterrare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quello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ha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costrutto?»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osser- 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vò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suo</a:t>
            </a:r>
            <a:r>
              <a:rPr sz="105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interlocutore.</a:t>
            </a:r>
            <a:endParaRPr sz="1050">
              <a:latin typeface="Arial"/>
              <a:cs typeface="Arial"/>
            </a:endParaRPr>
          </a:p>
          <a:p>
            <a:pPr marL="12700" algn="just">
              <a:lnSpc>
                <a:spcPts val="1075"/>
              </a:lnSpc>
            </a:pP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«Eppure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sarà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così. </a:t>
            </a:r>
            <a:r>
              <a:rPr sz="1050" spc="-204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ragione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estetica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ordinar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meglio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locali</a:t>
            </a:r>
            <a:r>
              <a:rPr sz="105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  <a:p>
            <a:pPr marL="12700" marR="5080" algn="just">
              <a:lnSpc>
                <a:spcPts val="1150"/>
              </a:lnSpc>
              <a:spcBef>
                <a:spcPts val="75"/>
              </a:spcBef>
            </a:pP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dividere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diversamente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cortili,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quei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muri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quand’io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ci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sarò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più,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spa- 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riranno».</a:t>
            </a:r>
            <a:endParaRPr sz="1050">
              <a:latin typeface="Arial"/>
              <a:cs typeface="Arial"/>
            </a:endParaRPr>
          </a:p>
          <a:p>
            <a:pPr marL="12700" marR="5080" algn="just">
              <a:lnSpc>
                <a:spcPts val="1150"/>
              </a:lnSpc>
            </a:pP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Già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prima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durante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sua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assenza,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Savio,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edificare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coro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Maria 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Ausiliatrice,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parecchi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anni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dopo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costruzione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della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chiesa,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aveva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gettato 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giù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lo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storico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gelso,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sul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quale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si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rifugiato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giovane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Reviglio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inseguito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dai 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genitori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volevano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ragazzo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frequentasse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l’Oratorio.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105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Bosco 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ritorno,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appena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s’avvide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era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stata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abbattuta quella pianta,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esclamò:</a:t>
            </a:r>
            <a:endParaRPr sz="1050">
              <a:latin typeface="Arial"/>
              <a:cs typeface="Arial"/>
            </a:endParaRPr>
          </a:p>
          <a:p>
            <a:pPr marL="12700" algn="just">
              <a:lnSpc>
                <a:spcPts val="1130"/>
              </a:lnSpc>
            </a:pP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«Il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più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vederla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mi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cagiona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pena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come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morte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105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fratello».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719991" y="1170000"/>
            <a:ext cx="1840230" cy="3855720"/>
            <a:chOff x="5719991" y="1170000"/>
            <a:chExt cx="1840230" cy="3855720"/>
          </a:xfrm>
        </p:grpSpPr>
        <p:sp>
          <p:nvSpPr>
            <p:cNvPr id="62" name="object 62"/>
            <p:cNvSpPr/>
            <p:nvPr/>
          </p:nvSpPr>
          <p:spPr>
            <a:xfrm>
              <a:off x="5719991" y="3689997"/>
              <a:ext cx="1840001" cy="13354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19991" y="1170000"/>
              <a:ext cx="1304696" cy="21694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707303" y="3371291"/>
            <a:ext cx="11188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L’estasi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Domenico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Savio.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07303" y="5066703"/>
            <a:ext cx="1311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tre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ragazzi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santi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qui</a:t>
            </a: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hanno 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pregato: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Domenico Savio, 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Francesco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Besucco,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Michele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Magone.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94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341" y="106948"/>
            <a:ext cx="7426325" cy="9544685"/>
            <a:chOff x="153341" y="106948"/>
            <a:chExt cx="7426325" cy="9544685"/>
          </a:xfrm>
        </p:grpSpPr>
        <p:sp>
          <p:nvSpPr>
            <p:cNvPr id="4" name="object 4"/>
            <p:cNvSpPr/>
            <p:nvPr/>
          </p:nvSpPr>
          <p:spPr>
            <a:xfrm>
              <a:off x="323999" y="125998"/>
              <a:ext cx="7236459" cy="8874125"/>
            </a:xfrm>
            <a:custGeom>
              <a:avLst/>
              <a:gdLst/>
              <a:ahLst/>
              <a:cxnLst/>
              <a:rect l="l" t="t" r="r" b="b"/>
              <a:pathLst>
                <a:path w="7236459" h="8874125">
                  <a:moveTo>
                    <a:pt x="0" y="8873998"/>
                  </a:moveTo>
                  <a:lnTo>
                    <a:pt x="0" y="341998"/>
                  </a:lnTo>
                  <a:lnTo>
                    <a:pt x="585000" y="0"/>
                  </a:lnTo>
                  <a:lnTo>
                    <a:pt x="1214996" y="351002"/>
                  </a:lnTo>
                  <a:lnTo>
                    <a:pt x="1214996" y="809993"/>
                  </a:lnTo>
                  <a:lnTo>
                    <a:pt x="7236005" y="809993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593" y="1116001"/>
              <a:ext cx="0" cy="7884159"/>
            </a:xfrm>
            <a:custGeom>
              <a:avLst/>
              <a:gdLst/>
              <a:ahLst/>
              <a:cxnLst/>
              <a:rect l="l" t="t" r="r" b="b"/>
              <a:pathLst>
                <a:path h="7884159">
                  <a:moveTo>
                    <a:pt x="0" y="7883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341" y="9135136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28943" y="0"/>
                  </a:moveTo>
                  <a:lnTo>
                    <a:pt x="0" y="165036"/>
                  </a:lnTo>
                  <a:lnTo>
                    <a:pt x="165036" y="293979"/>
                  </a:lnTo>
                  <a:lnTo>
                    <a:pt x="293979" y="128943"/>
                  </a:lnTo>
                  <a:lnTo>
                    <a:pt x="128943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6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79286" y="0"/>
                  </a:moveTo>
                  <a:lnTo>
                    <a:pt x="0" y="101485"/>
                  </a:lnTo>
                  <a:lnTo>
                    <a:pt x="101485" y="180771"/>
                  </a:lnTo>
                  <a:lnTo>
                    <a:pt x="180771" y="79286"/>
                  </a:lnTo>
                  <a:lnTo>
                    <a:pt x="79286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363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44475" y="0"/>
                  </a:moveTo>
                  <a:lnTo>
                    <a:pt x="0" y="312915"/>
                  </a:lnTo>
                  <a:lnTo>
                    <a:pt x="312915" y="557390"/>
                  </a:lnTo>
                  <a:lnTo>
                    <a:pt x="557390" y="244475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014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18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0000" y="477418"/>
            <a:ext cx="6480175" cy="3239770"/>
            <a:chOff x="540000" y="477418"/>
            <a:chExt cx="6480175" cy="3239770"/>
          </a:xfrm>
        </p:grpSpPr>
        <p:sp>
          <p:nvSpPr>
            <p:cNvPr id="11" name="object 11"/>
            <p:cNvSpPr/>
            <p:nvPr/>
          </p:nvSpPr>
          <p:spPr>
            <a:xfrm>
              <a:off x="634578" y="477418"/>
              <a:ext cx="154940" cy="260985"/>
            </a:xfrm>
            <a:custGeom>
              <a:avLst/>
              <a:gdLst/>
              <a:ahLst/>
              <a:cxnLst/>
              <a:rect l="l" t="t" r="r" b="b"/>
              <a:pathLst>
                <a:path w="154940" h="260984">
                  <a:moveTo>
                    <a:pt x="81813" y="0"/>
                  </a:moveTo>
                  <a:lnTo>
                    <a:pt x="48525" y="9772"/>
                  </a:lnTo>
                  <a:lnTo>
                    <a:pt x="22680" y="36910"/>
                  </a:lnTo>
                  <a:lnTo>
                    <a:pt x="5948" y="78143"/>
                  </a:lnTo>
                  <a:lnTo>
                    <a:pt x="0" y="130200"/>
                  </a:lnTo>
                  <a:lnTo>
                    <a:pt x="5880" y="182109"/>
                  </a:lnTo>
                  <a:lnTo>
                    <a:pt x="22499" y="223362"/>
                  </a:lnTo>
                  <a:lnTo>
                    <a:pt x="48322" y="250588"/>
                  </a:lnTo>
                  <a:lnTo>
                    <a:pt x="81813" y="260413"/>
                  </a:lnTo>
                  <a:lnTo>
                    <a:pt x="105521" y="256214"/>
                  </a:lnTo>
                  <a:lnTo>
                    <a:pt x="126003" y="244089"/>
                  </a:lnTo>
                  <a:lnTo>
                    <a:pt x="142560" y="224746"/>
                  </a:lnTo>
                  <a:lnTo>
                    <a:pt x="154495" y="198894"/>
                  </a:lnTo>
                  <a:lnTo>
                    <a:pt x="128739" y="179476"/>
                  </a:lnTo>
                  <a:lnTo>
                    <a:pt x="121309" y="195521"/>
                  </a:lnTo>
                  <a:lnTo>
                    <a:pt x="110967" y="208024"/>
                  </a:lnTo>
                  <a:lnTo>
                    <a:pt x="97780" y="216143"/>
                  </a:lnTo>
                  <a:lnTo>
                    <a:pt x="81813" y="219036"/>
                  </a:lnTo>
                  <a:lnTo>
                    <a:pt x="61169" y="212439"/>
                  </a:lnTo>
                  <a:lnTo>
                    <a:pt x="44605" y="194040"/>
                  </a:lnTo>
                  <a:lnTo>
                    <a:pt x="33589" y="165930"/>
                  </a:lnTo>
                  <a:lnTo>
                    <a:pt x="29591" y="130200"/>
                  </a:lnTo>
                  <a:lnTo>
                    <a:pt x="33689" y="94470"/>
                  </a:lnTo>
                  <a:lnTo>
                    <a:pt x="44872" y="66360"/>
                  </a:lnTo>
                  <a:lnTo>
                    <a:pt x="61469" y="47961"/>
                  </a:lnTo>
                  <a:lnTo>
                    <a:pt x="81813" y="41363"/>
                  </a:lnTo>
                  <a:lnTo>
                    <a:pt x="97701" y="44111"/>
                  </a:lnTo>
                  <a:lnTo>
                    <a:pt x="110696" y="52016"/>
                  </a:lnTo>
                  <a:lnTo>
                    <a:pt x="120800" y="64573"/>
                  </a:lnTo>
                  <a:lnTo>
                    <a:pt x="128016" y="81279"/>
                  </a:lnTo>
                  <a:lnTo>
                    <a:pt x="154012" y="61506"/>
                  </a:lnTo>
                  <a:lnTo>
                    <a:pt x="142124" y="35050"/>
                  </a:lnTo>
                  <a:lnTo>
                    <a:pt x="125857" y="15779"/>
                  </a:lnTo>
                  <a:lnTo>
                    <a:pt x="105617" y="3995"/>
                  </a:lnTo>
                  <a:lnTo>
                    <a:pt x="81813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745" y="481736"/>
              <a:ext cx="156895" cy="251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2342" y="477418"/>
              <a:ext cx="112395" cy="260985"/>
            </a:xfrm>
            <a:custGeom>
              <a:avLst/>
              <a:gdLst/>
              <a:ahLst/>
              <a:cxnLst/>
              <a:rect l="l" t="t" r="r" b="b"/>
              <a:pathLst>
                <a:path w="112394" h="260984">
                  <a:moveTo>
                    <a:pt x="56070" y="0"/>
                  </a:moveTo>
                  <a:lnTo>
                    <a:pt x="37429" y="4730"/>
                  </a:lnTo>
                  <a:lnTo>
                    <a:pt x="23164" y="17889"/>
                  </a:lnTo>
                  <a:lnTo>
                    <a:pt x="14043" y="37927"/>
                  </a:lnTo>
                  <a:lnTo>
                    <a:pt x="10833" y="63296"/>
                  </a:lnTo>
                  <a:lnTo>
                    <a:pt x="12769" y="82208"/>
                  </a:lnTo>
                  <a:lnTo>
                    <a:pt x="18383" y="99631"/>
                  </a:lnTo>
                  <a:lnTo>
                    <a:pt x="27378" y="114892"/>
                  </a:lnTo>
                  <a:lnTo>
                    <a:pt x="39458" y="127317"/>
                  </a:lnTo>
                  <a:lnTo>
                    <a:pt x="61125" y="144945"/>
                  </a:lnTo>
                  <a:lnTo>
                    <a:pt x="70938" y="154092"/>
                  </a:lnTo>
                  <a:lnTo>
                    <a:pt x="77754" y="164145"/>
                  </a:lnTo>
                  <a:lnTo>
                    <a:pt x="81729" y="174939"/>
                  </a:lnTo>
                  <a:lnTo>
                    <a:pt x="83019" y="186309"/>
                  </a:lnTo>
                  <a:lnTo>
                    <a:pt x="80866" y="199770"/>
                  </a:lnTo>
                  <a:lnTo>
                    <a:pt x="75171" y="210092"/>
                  </a:lnTo>
                  <a:lnTo>
                    <a:pt x="67085" y="216705"/>
                  </a:lnTo>
                  <a:lnTo>
                    <a:pt x="57759" y="219036"/>
                  </a:lnTo>
                  <a:lnTo>
                    <a:pt x="47328" y="216553"/>
                  </a:lnTo>
                  <a:lnTo>
                    <a:pt x="38387" y="209418"/>
                  </a:lnTo>
                  <a:lnTo>
                    <a:pt x="31429" y="198103"/>
                  </a:lnTo>
                  <a:lnTo>
                    <a:pt x="26949" y="183083"/>
                  </a:lnTo>
                  <a:lnTo>
                    <a:pt x="0" y="198539"/>
                  </a:lnTo>
                  <a:lnTo>
                    <a:pt x="8866" y="225507"/>
                  </a:lnTo>
                  <a:lnTo>
                    <a:pt x="21296" y="244854"/>
                  </a:lnTo>
                  <a:lnTo>
                    <a:pt x="37695" y="256512"/>
                  </a:lnTo>
                  <a:lnTo>
                    <a:pt x="58470" y="260413"/>
                  </a:lnTo>
                  <a:lnTo>
                    <a:pt x="80905" y="254555"/>
                  </a:lnTo>
                  <a:lnTo>
                    <a:pt x="97880" y="238645"/>
                  </a:lnTo>
                  <a:lnTo>
                    <a:pt x="108628" y="215182"/>
                  </a:lnTo>
                  <a:lnTo>
                    <a:pt x="112382" y="186664"/>
                  </a:lnTo>
                  <a:lnTo>
                    <a:pt x="110385" y="163692"/>
                  </a:lnTo>
                  <a:lnTo>
                    <a:pt x="104349" y="143687"/>
                  </a:lnTo>
                  <a:lnTo>
                    <a:pt x="94208" y="126378"/>
                  </a:lnTo>
                  <a:lnTo>
                    <a:pt x="79895" y="111493"/>
                  </a:lnTo>
                  <a:lnTo>
                    <a:pt x="57518" y="93510"/>
                  </a:lnTo>
                  <a:lnTo>
                    <a:pt x="49017" y="85686"/>
                  </a:lnTo>
                  <a:lnTo>
                    <a:pt x="43702" y="78095"/>
                  </a:lnTo>
                  <a:lnTo>
                    <a:pt x="40960" y="70300"/>
                  </a:lnTo>
                  <a:lnTo>
                    <a:pt x="40182" y="61861"/>
                  </a:lnTo>
                  <a:lnTo>
                    <a:pt x="41379" y="53954"/>
                  </a:lnTo>
                  <a:lnTo>
                    <a:pt x="44697" y="47431"/>
                  </a:lnTo>
                  <a:lnTo>
                    <a:pt x="49730" y="42998"/>
                  </a:lnTo>
                  <a:lnTo>
                    <a:pt x="56070" y="41363"/>
                  </a:lnTo>
                  <a:lnTo>
                    <a:pt x="63251" y="43425"/>
                  </a:lnTo>
                  <a:lnTo>
                    <a:pt x="68738" y="48958"/>
                  </a:lnTo>
                  <a:lnTo>
                    <a:pt x="72826" y="56987"/>
                  </a:lnTo>
                  <a:lnTo>
                    <a:pt x="75806" y="66535"/>
                  </a:lnTo>
                  <a:lnTo>
                    <a:pt x="101549" y="46393"/>
                  </a:lnTo>
                  <a:lnTo>
                    <a:pt x="93834" y="26703"/>
                  </a:lnTo>
                  <a:lnTo>
                    <a:pt x="84043" y="12138"/>
                  </a:lnTo>
                  <a:lnTo>
                    <a:pt x="71636" y="3101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208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5800" y="481736"/>
              <a:ext cx="156895" cy="251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0" y="789508"/>
              <a:ext cx="187081" cy="146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434" y="791946"/>
              <a:ext cx="75260" cy="1416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541" y="789508"/>
              <a:ext cx="456737" cy="146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9998" y="1080008"/>
              <a:ext cx="5000002" cy="26370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007298" y="415455"/>
            <a:ext cx="443547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u="none" spc="-53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3500" u="none" spc="-505" dirty="0">
                <a:solidFill>
                  <a:srgbClr val="208942"/>
                </a:solidFill>
              </a:rPr>
              <a:t>«catacombe» </a:t>
            </a:r>
            <a:r>
              <a:rPr sz="3500" b="0" u="none" spc="-210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3500" b="0" u="none" spc="-4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b="0" u="none" spc="-434" dirty="0">
                <a:solidFill>
                  <a:srgbClr val="231F20"/>
                </a:solidFill>
                <a:latin typeface="Arial"/>
                <a:cs typeface="Arial"/>
              </a:rPr>
              <a:t>Valdocco</a:t>
            </a:r>
            <a:endParaRPr sz="3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2281" y="3814102"/>
            <a:ext cx="4630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ndiamo alla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scoperta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un’assoluta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novità.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sotterranei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oratorio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Valdoc-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02281" y="3998251"/>
            <a:ext cx="4630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visitabili.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Ora,</a:t>
            </a:r>
            <a:r>
              <a:rPr sz="1200" spc="-22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completamente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restaurati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fanno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parte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integrante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‘Casa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14359" y="1098905"/>
            <a:ext cx="5019040" cy="339597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77470" marR="77470" algn="just">
              <a:lnSpc>
                <a:spcPts val="1400"/>
              </a:lnSpc>
              <a:spcBef>
                <a:spcPts val="18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All’entrata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Museo,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esposti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targhe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busti particolarmente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cari alla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me-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moria dei Salesiani.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originalmente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collocati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altrove.</a:t>
            </a:r>
            <a:endParaRPr sz="1200">
              <a:latin typeface="Times New Roman"/>
              <a:cs typeface="Times New Roman"/>
            </a:endParaRPr>
          </a:p>
          <a:p>
            <a:pPr marL="77470" marR="76835" algn="just">
              <a:lnSpc>
                <a:spcPts val="1400"/>
              </a:lnSpc>
              <a:spcBef>
                <a:spcPts val="425"/>
              </a:spcBef>
            </a:pP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LA </a:t>
            </a:r>
            <a:r>
              <a:rPr sz="1200" b="1" spc="-80" dirty="0">
                <a:solidFill>
                  <a:srgbClr val="208942"/>
                </a:solidFill>
                <a:latin typeface="Arial"/>
                <a:cs typeface="Arial"/>
              </a:rPr>
              <a:t>LAPIDE </a:t>
            </a:r>
            <a:r>
              <a:rPr sz="1200" b="1" spc="-15" dirty="0">
                <a:solidFill>
                  <a:srgbClr val="208942"/>
                </a:solidFill>
                <a:latin typeface="Arial"/>
                <a:cs typeface="Arial"/>
              </a:rPr>
              <a:t>DI </a:t>
            </a:r>
            <a:r>
              <a:rPr sz="1200" b="1" spc="-10" dirty="0">
                <a:solidFill>
                  <a:srgbClr val="208942"/>
                </a:solidFill>
                <a:latin typeface="Arial"/>
                <a:cs typeface="Arial"/>
              </a:rPr>
              <a:t>MAMMA </a:t>
            </a:r>
            <a:r>
              <a:rPr sz="1200" b="1" spc="-75" dirty="0">
                <a:solidFill>
                  <a:srgbClr val="208942"/>
                </a:solidFill>
                <a:latin typeface="Arial"/>
                <a:cs typeface="Arial"/>
              </a:rPr>
              <a:t>MARGHERITA.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inaugurata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27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aprile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1930.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me-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daglione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opera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scultore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Gaetano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Cellini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(morto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Torino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1937),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autore,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l’altro,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monumenti dedicati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(collocati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primo nella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piazza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antistante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Basilica,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secondo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cortile</a:t>
            </a:r>
            <a:r>
              <a:rPr sz="1200" spc="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interno).</a:t>
            </a:r>
            <a:endParaRPr sz="1200">
              <a:latin typeface="Times New Roman"/>
              <a:cs typeface="Times New Roman"/>
            </a:endParaRPr>
          </a:p>
          <a:p>
            <a:pPr marL="77470" marR="76835" algn="just">
              <a:lnSpc>
                <a:spcPts val="1400"/>
              </a:lnSpc>
              <a:spcBef>
                <a:spcPts val="425"/>
              </a:spcBef>
            </a:pP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LA </a:t>
            </a:r>
            <a:r>
              <a:rPr sz="1200" b="1" spc="-80" dirty="0">
                <a:solidFill>
                  <a:srgbClr val="208942"/>
                </a:solidFill>
                <a:latin typeface="Arial"/>
                <a:cs typeface="Arial"/>
              </a:rPr>
              <a:t>LAPIDE </a:t>
            </a:r>
            <a:r>
              <a:rPr sz="1200" b="1" spc="-15" dirty="0">
                <a:solidFill>
                  <a:srgbClr val="208942"/>
                </a:solidFill>
                <a:latin typeface="Arial"/>
                <a:cs typeface="Arial"/>
              </a:rPr>
              <a:t>DI </a:t>
            </a:r>
            <a:r>
              <a:rPr sz="1200" b="1" spc="-20" dirty="0">
                <a:solidFill>
                  <a:srgbClr val="208942"/>
                </a:solidFill>
                <a:latin typeface="Arial"/>
                <a:cs typeface="Arial"/>
              </a:rPr>
              <a:t>DON </a:t>
            </a:r>
            <a:r>
              <a:rPr sz="1200" b="1" spc="-40" dirty="0">
                <a:solidFill>
                  <a:srgbClr val="208942"/>
                </a:solidFill>
                <a:latin typeface="Arial"/>
                <a:cs typeface="Arial"/>
              </a:rPr>
              <a:t>GIOVANNI </a:t>
            </a: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BOREL.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inaugurata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7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maggio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1931.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medaglione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bronzeo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opera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Gaetano</a:t>
            </a:r>
            <a:r>
              <a:rPr sz="1200" spc="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Cellini.</a:t>
            </a:r>
            <a:endParaRPr sz="1200">
              <a:latin typeface="Times New Roman"/>
              <a:cs typeface="Times New Roman"/>
            </a:endParaRPr>
          </a:p>
          <a:p>
            <a:pPr marL="77470" marR="77470" algn="just">
              <a:lnSpc>
                <a:spcPts val="1400"/>
              </a:lnSpc>
              <a:spcBef>
                <a:spcPts val="425"/>
              </a:spcBef>
            </a:pPr>
            <a:r>
              <a:rPr sz="1200" b="1" spc="-75" dirty="0">
                <a:solidFill>
                  <a:srgbClr val="208942"/>
                </a:solidFill>
                <a:latin typeface="Arial"/>
                <a:cs typeface="Arial"/>
              </a:rPr>
              <a:t>IL </a:t>
            </a: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BUSTO </a:t>
            </a:r>
            <a:r>
              <a:rPr sz="1200" b="1" spc="-15" dirty="0">
                <a:solidFill>
                  <a:srgbClr val="208942"/>
                </a:solidFill>
                <a:latin typeface="Arial"/>
                <a:cs typeface="Arial"/>
              </a:rPr>
              <a:t>DI </a:t>
            </a:r>
            <a:r>
              <a:rPr sz="1200" b="1" spc="-50" dirty="0">
                <a:solidFill>
                  <a:srgbClr val="208942"/>
                </a:solidFill>
                <a:latin typeface="Arial"/>
                <a:cs typeface="Arial"/>
              </a:rPr>
              <a:t>MONSIGNOR </a:t>
            </a:r>
            <a:r>
              <a:rPr sz="1200" b="1" spc="-40" dirty="0">
                <a:solidFill>
                  <a:srgbClr val="208942"/>
                </a:solidFill>
                <a:latin typeface="Arial"/>
                <a:cs typeface="Arial"/>
              </a:rPr>
              <a:t>GIOVANNI </a:t>
            </a:r>
            <a:r>
              <a:rPr sz="1200" b="1" spc="-90" dirty="0">
                <a:solidFill>
                  <a:srgbClr val="208942"/>
                </a:solidFill>
                <a:latin typeface="Arial"/>
                <a:cs typeface="Arial"/>
              </a:rPr>
              <a:t>CAGLIERO.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Eseguito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marmo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Car-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rara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scolpito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Arturo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Tomagnini.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collocato presso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porta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laterale della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chie- 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Sales.</a:t>
            </a:r>
            <a:endParaRPr sz="1200">
              <a:latin typeface="Times New Roman"/>
              <a:cs typeface="Times New Roman"/>
            </a:endParaRPr>
          </a:p>
          <a:p>
            <a:pPr marL="77470" marR="77470" algn="just">
              <a:lnSpc>
                <a:spcPts val="1400"/>
              </a:lnSpc>
              <a:spcBef>
                <a:spcPts val="425"/>
              </a:spcBef>
            </a:pPr>
            <a:r>
              <a:rPr sz="1200" b="1" spc="-75" dirty="0">
                <a:solidFill>
                  <a:srgbClr val="208942"/>
                </a:solidFill>
                <a:latin typeface="Arial"/>
                <a:cs typeface="Arial"/>
              </a:rPr>
              <a:t>IL </a:t>
            </a: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BUSTO </a:t>
            </a:r>
            <a:r>
              <a:rPr sz="1200" b="1" spc="-15" dirty="0">
                <a:solidFill>
                  <a:srgbClr val="208942"/>
                </a:solidFill>
                <a:latin typeface="Arial"/>
                <a:cs typeface="Arial"/>
              </a:rPr>
              <a:t>DI </a:t>
            </a:r>
            <a:r>
              <a:rPr sz="1200" b="1" spc="-20" dirty="0">
                <a:solidFill>
                  <a:srgbClr val="208942"/>
                </a:solidFill>
                <a:latin typeface="Arial"/>
                <a:cs typeface="Arial"/>
              </a:rPr>
              <a:t>DON </a:t>
            </a:r>
            <a:r>
              <a:rPr sz="1200" b="1" spc="-80" dirty="0">
                <a:solidFill>
                  <a:srgbClr val="208942"/>
                </a:solidFill>
                <a:latin typeface="Arial"/>
                <a:cs typeface="Arial"/>
              </a:rPr>
              <a:t>MICHELE </a:t>
            </a:r>
            <a:r>
              <a:rPr sz="1200" b="1" spc="-75" dirty="0">
                <a:solidFill>
                  <a:srgbClr val="208942"/>
                </a:solidFill>
                <a:latin typeface="Arial"/>
                <a:cs typeface="Arial"/>
              </a:rPr>
              <a:t>RUA.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Collocato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originariamente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piccolo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mo-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numento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dinanzi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porticato,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opera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bronzea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Ennio</a:t>
            </a:r>
            <a:r>
              <a:rPr sz="1200" spc="1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Ferrari.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00"/>
              </a:spcBef>
            </a:pPr>
            <a:r>
              <a:rPr sz="5300" b="1" spc="-780" dirty="0">
                <a:solidFill>
                  <a:srgbClr val="208942"/>
                </a:solidFill>
                <a:latin typeface="Arial"/>
                <a:cs typeface="Arial"/>
              </a:rPr>
              <a:t>A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275" dirty="0">
                <a:solidFill>
                  <a:srgbClr val="231F20"/>
                </a:solidFill>
                <a:latin typeface="Times New Roman"/>
                <a:cs typeface="Times New Roman"/>
              </a:rPr>
              <a:t>’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r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145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q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200" spc="-245" dirty="0">
                <a:solidFill>
                  <a:srgbClr val="231F20"/>
                </a:solidFill>
                <a:latin typeface="Times New Roman"/>
                <a:cs typeface="Times New Roman"/>
              </a:rPr>
              <a:t>’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07260" y="4366450"/>
            <a:ext cx="502602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servizio: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grande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refettorio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ragazzi,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sito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sotto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chiesa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Sales,  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cucina,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refettorio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piccolo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cantina.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Questi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ambienti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sono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collegati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corridoio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forma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stretta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allungata.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7260" y="4912651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Anche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piccolo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spazio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prezioso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Bosco.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Questo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vedete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più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evi-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7298" y="5006438"/>
            <a:ext cx="5026025" cy="6261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dente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testimonianza.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5012055" algn="l"/>
              </a:tabLst>
            </a:pPr>
            <a:r>
              <a:rPr sz="1500" b="1" u="sng" spc="-1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La</a:t>
            </a:r>
            <a:r>
              <a:rPr sz="1500" b="1" u="sng" spc="-16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6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cantina	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07298" y="5630252"/>
            <a:ext cx="5026025" cy="18084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  <a:spcBef>
                <a:spcPts val="140"/>
              </a:spcBef>
            </a:pP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locale,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trova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sotto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porticato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(lato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orientale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dell’edificio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delle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Camerette),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costrui-  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1860-’61,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come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cantina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Sales.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L’importante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soffitto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volta è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mattoni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piemontesi senza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intonaco: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l’ambiente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pertanto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destinato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ad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uso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abitativo,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solo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custodia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vino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degli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oggetti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necessari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vinificazione.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can- 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tina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custodiva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botti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torchio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spremitura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grappoli,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calati all’interno 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appositi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fori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aperti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sulla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volta.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7200"/>
              </a:lnSpc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tombini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pietra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sul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pavimento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erano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destinati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allo smaltimento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liquidi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eccedenti 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pulizia.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Ora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locale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ospita </a:t>
            </a:r>
            <a:r>
              <a:rPr sz="1200" b="1" spc="-80" dirty="0">
                <a:solidFill>
                  <a:srgbClr val="231F20"/>
                </a:solidFill>
                <a:latin typeface="Times New Roman"/>
                <a:cs typeface="Times New Roman"/>
              </a:rPr>
              <a:t>una </a:t>
            </a:r>
            <a:r>
              <a:rPr sz="12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collezione di </a:t>
            </a:r>
            <a:r>
              <a:rPr sz="12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immagini </a:t>
            </a:r>
            <a:r>
              <a:rPr sz="12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mariane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provenienti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precedente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museo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mariano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dalle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varie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nazioni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presente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Famiglia Salesiana,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te- 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stimonianza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diffusione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spiritualità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mariana,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legata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Santuario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dell’Ausiliatrice.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7298" y="7408304"/>
            <a:ext cx="5024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centro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sala 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statua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dell’Immacolata: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collocata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nicchia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7298" y="7502224"/>
            <a:ext cx="5026025" cy="6261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divideva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due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ambienti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sacrestia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Basilica.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Lì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rimase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1868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1935.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5012055" algn="l"/>
              </a:tabLst>
            </a:pPr>
            <a:r>
              <a:rPr sz="1500" b="1" u="sng" spc="-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Il </a:t>
            </a:r>
            <a:r>
              <a:rPr sz="1500" b="1" u="sng" spc="-5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primo </a:t>
            </a:r>
            <a:r>
              <a:rPr sz="1500" b="1" u="sng" spc="-2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refettorio </a:t>
            </a:r>
            <a:r>
              <a:rPr sz="1500" b="1" u="sng" spc="-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dei</a:t>
            </a:r>
            <a:r>
              <a:rPr sz="1500" b="1" u="sng" spc="-27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5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ragazzi	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298" y="8125841"/>
            <a:ext cx="5026025" cy="7423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Non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conosce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certezza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l’uso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tale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locale;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assai probabile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fosse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primo refettorio 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dei ragazzi,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data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l’immediata vicinanza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cucina.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giovani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dell’Oratorio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stettero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mensa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questo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locale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fino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all’autunno del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’58,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quando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poi predisposto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grande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refettorio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sotto 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San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Francesco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Sales.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sala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cui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ci troviamo era più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ampia: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venne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successiva-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7298" y="8837041"/>
            <a:ext cx="4724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mente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(1860-’61)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ristretta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dal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corridoio,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collegava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l’intero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sotterraneo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cantina.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4551" y="1323721"/>
            <a:ext cx="2053589" cy="7523480"/>
            <a:chOff x="144551" y="1323721"/>
            <a:chExt cx="2053589" cy="7523480"/>
          </a:xfrm>
        </p:grpSpPr>
        <p:sp>
          <p:nvSpPr>
            <p:cNvPr id="32" name="object 32"/>
            <p:cNvSpPr/>
            <p:nvPr/>
          </p:nvSpPr>
          <p:spPr>
            <a:xfrm>
              <a:off x="144551" y="5610695"/>
              <a:ext cx="1695450" cy="12743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457" y="1434084"/>
              <a:ext cx="1369060" cy="1064260"/>
            </a:xfrm>
            <a:custGeom>
              <a:avLst/>
              <a:gdLst/>
              <a:ahLst/>
              <a:cxnLst/>
              <a:rect l="l" t="t" r="r" b="b"/>
              <a:pathLst>
                <a:path w="1369060" h="1064260">
                  <a:moveTo>
                    <a:pt x="1368552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1368552" y="1063752"/>
                  </a:lnTo>
                  <a:lnTo>
                    <a:pt x="1368552" y="0"/>
                  </a:lnTo>
                  <a:close/>
                </a:path>
              </a:pathLst>
            </a:custGeom>
            <a:solidFill>
              <a:srgbClr val="231F2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1007" y="1323721"/>
              <a:ext cx="1438516" cy="11749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2482" y="2385009"/>
              <a:ext cx="2015032" cy="25019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0004" y="7212136"/>
              <a:ext cx="1307143" cy="1634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27300" y="4922354"/>
            <a:ext cx="116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lapide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ricordo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Mamma 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Margherita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busto</a:t>
            </a:r>
            <a:r>
              <a:rPr sz="90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endParaRPr sz="900">
              <a:latin typeface="Arial"/>
              <a:cs typeface="Arial"/>
            </a:endParaRPr>
          </a:p>
          <a:p>
            <a:pPr marL="12700" marR="21590">
              <a:lnSpc>
                <a:spcPct val="100000"/>
              </a:lnSpc>
            </a:pP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Michele </a:t>
            </a: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Rua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accolgono 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visitatori.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8873020"/>
            <a:ext cx="1032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dispensa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della</a:t>
            </a:r>
            <a:r>
              <a:rPr sz="90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cucina.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005" cy="9719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8190" y="9135137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4" h="294004">
                  <a:moveTo>
                    <a:pt x="165036" y="0"/>
                  </a:moveTo>
                  <a:lnTo>
                    <a:pt x="0" y="128943"/>
                  </a:lnTo>
                  <a:lnTo>
                    <a:pt x="128943" y="293979"/>
                  </a:lnTo>
                  <a:lnTo>
                    <a:pt x="293979" y="165036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6FA76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0337" y="915450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01485" y="0"/>
                  </a:moveTo>
                  <a:lnTo>
                    <a:pt x="0" y="79286"/>
                  </a:lnTo>
                  <a:lnTo>
                    <a:pt x="79286" y="180771"/>
                  </a:lnTo>
                  <a:lnTo>
                    <a:pt x="180771" y="101485"/>
                  </a:lnTo>
                  <a:lnTo>
                    <a:pt x="101485" y="0"/>
                  </a:lnTo>
                  <a:close/>
                </a:path>
              </a:pathLst>
            </a:custGeom>
            <a:solidFill>
              <a:srgbClr val="BED5B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2757" y="9093706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312915" y="0"/>
                  </a:moveTo>
                  <a:lnTo>
                    <a:pt x="0" y="244475"/>
                  </a:lnTo>
                  <a:lnTo>
                    <a:pt x="244475" y="557390"/>
                  </a:lnTo>
                  <a:lnTo>
                    <a:pt x="557390" y="312915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A2C49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0433" y="9241693"/>
            <a:ext cx="21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19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78" y="9306446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231F20"/>
                </a:solidFill>
                <a:latin typeface="Arial Black"/>
                <a:cs typeface="Arial Black"/>
              </a:rPr>
              <a:t>OTTOBRE</a:t>
            </a:r>
            <a:r>
              <a:rPr sz="900" spc="-1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Black"/>
                <a:cs typeface="Arial Black"/>
              </a:rPr>
              <a:t>2020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9050" y="177012"/>
            <a:ext cx="7598409" cy="8823325"/>
            <a:chOff x="-19050" y="177012"/>
            <a:chExt cx="7598409" cy="8823325"/>
          </a:xfrm>
        </p:grpSpPr>
        <p:sp>
          <p:nvSpPr>
            <p:cNvPr id="10" name="object 10"/>
            <p:cNvSpPr/>
            <p:nvPr/>
          </p:nvSpPr>
          <p:spPr>
            <a:xfrm>
              <a:off x="0" y="9359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0" y="0"/>
                  </a:moveTo>
                  <a:lnTo>
                    <a:pt x="7560005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586" y="1152004"/>
              <a:ext cx="0" cy="1377315"/>
            </a:xfrm>
            <a:custGeom>
              <a:avLst/>
              <a:gdLst/>
              <a:ahLst/>
              <a:cxnLst/>
              <a:rect l="l" t="t" r="r" b="b"/>
              <a:pathLst>
                <a:path h="1377314">
                  <a:moveTo>
                    <a:pt x="0" y="13769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882" y="392518"/>
              <a:ext cx="395605" cy="434975"/>
            </a:xfrm>
            <a:custGeom>
              <a:avLst/>
              <a:gdLst/>
              <a:ahLst/>
              <a:cxnLst/>
              <a:rect l="l" t="t" r="r" b="b"/>
              <a:pathLst>
                <a:path w="395605" h="434975">
                  <a:moveTo>
                    <a:pt x="209083" y="0"/>
                  </a:moveTo>
                  <a:lnTo>
                    <a:pt x="1832" y="0"/>
                  </a:lnTo>
                  <a:lnTo>
                    <a:pt x="425" y="76827"/>
                  </a:lnTo>
                  <a:lnTo>
                    <a:pt x="0" y="140433"/>
                  </a:lnTo>
                  <a:lnTo>
                    <a:pt x="943" y="192011"/>
                  </a:lnTo>
                  <a:lnTo>
                    <a:pt x="4232" y="221329"/>
                  </a:lnTo>
                  <a:lnTo>
                    <a:pt x="17681" y="234821"/>
                  </a:lnTo>
                  <a:lnTo>
                    <a:pt x="52410" y="235832"/>
                  </a:lnTo>
                  <a:lnTo>
                    <a:pt x="119535" y="227711"/>
                  </a:lnTo>
                  <a:lnTo>
                    <a:pt x="1832" y="368439"/>
                  </a:lnTo>
                  <a:lnTo>
                    <a:pt x="44369" y="371317"/>
                  </a:lnTo>
                  <a:lnTo>
                    <a:pt x="96498" y="376110"/>
                  </a:lnTo>
                  <a:lnTo>
                    <a:pt x="132963" y="398822"/>
                  </a:lnTo>
                  <a:lnTo>
                    <a:pt x="159827" y="415331"/>
                  </a:lnTo>
                  <a:lnTo>
                    <a:pt x="188611" y="427278"/>
                  </a:lnTo>
                  <a:lnTo>
                    <a:pt x="210599" y="433036"/>
                  </a:lnTo>
                  <a:lnTo>
                    <a:pt x="220594" y="434955"/>
                  </a:lnTo>
                  <a:lnTo>
                    <a:pt x="220995" y="433036"/>
                  </a:lnTo>
                  <a:lnTo>
                    <a:pt x="214201" y="427278"/>
                  </a:lnTo>
                  <a:lnTo>
                    <a:pt x="237226" y="276326"/>
                  </a:lnTo>
                  <a:lnTo>
                    <a:pt x="254977" y="271969"/>
                  </a:lnTo>
                  <a:lnTo>
                    <a:pt x="296713" y="262574"/>
                  </a:lnTo>
                  <a:lnTo>
                    <a:pt x="345165" y="253657"/>
                  </a:lnTo>
                  <a:lnTo>
                    <a:pt x="383060" y="250736"/>
                  </a:lnTo>
                  <a:lnTo>
                    <a:pt x="395337" y="241705"/>
                  </a:lnTo>
                  <a:lnTo>
                    <a:pt x="387223" y="218759"/>
                  </a:lnTo>
                  <a:lnTo>
                    <a:pt x="362601" y="179095"/>
                  </a:lnTo>
                  <a:lnTo>
                    <a:pt x="360678" y="172301"/>
                  </a:lnTo>
                  <a:lnTo>
                    <a:pt x="356838" y="153512"/>
                  </a:lnTo>
                  <a:lnTo>
                    <a:pt x="331892" y="20459"/>
                  </a:lnTo>
                  <a:lnTo>
                    <a:pt x="224437" y="102336"/>
                  </a:lnTo>
                  <a:lnTo>
                    <a:pt x="223837" y="86346"/>
                  </a:lnTo>
                  <a:lnTo>
                    <a:pt x="221556" y="51168"/>
                  </a:lnTo>
                  <a:lnTo>
                    <a:pt x="216878" y="15990"/>
                  </a:lnTo>
                  <a:lnTo>
                    <a:pt x="209083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53" y="672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349" y="0"/>
                  </a:moveTo>
                  <a:lnTo>
                    <a:pt x="2501" y="177"/>
                  </a:lnTo>
                  <a:lnTo>
                    <a:pt x="0" y="736"/>
                  </a:lnTo>
                  <a:lnTo>
                    <a:pt x="1104" y="1308"/>
                  </a:lnTo>
                  <a:lnTo>
                    <a:pt x="774" y="1549"/>
                  </a:lnTo>
                  <a:lnTo>
                    <a:pt x="4851" y="33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26" y="547001"/>
              <a:ext cx="119849" cy="1149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912" y="387260"/>
              <a:ext cx="375920" cy="440690"/>
            </a:xfrm>
            <a:custGeom>
              <a:avLst/>
              <a:gdLst/>
              <a:ahLst/>
              <a:cxnLst/>
              <a:rect l="l" t="t" r="r" b="b"/>
              <a:pathLst>
                <a:path w="375919" h="440690">
                  <a:moveTo>
                    <a:pt x="3327" y="172910"/>
                  </a:moveTo>
                  <a:lnTo>
                    <a:pt x="3149" y="170980"/>
                  </a:lnTo>
                  <a:lnTo>
                    <a:pt x="2971" y="169887"/>
                  </a:lnTo>
                  <a:lnTo>
                    <a:pt x="2768" y="170294"/>
                  </a:lnTo>
                  <a:lnTo>
                    <a:pt x="2946" y="172161"/>
                  </a:lnTo>
                  <a:lnTo>
                    <a:pt x="3136" y="172961"/>
                  </a:lnTo>
                  <a:lnTo>
                    <a:pt x="3327" y="172910"/>
                  </a:lnTo>
                  <a:close/>
                </a:path>
                <a:path w="375919" h="440690">
                  <a:moveTo>
                    <a:pt x="8496" y="367030"/>
                  </a:moveTo>
                  <a:lnTo>
                    <a:pt x="5524" y="370840"/>
                  </a:lnTo>
                  <a:lnTo>
                    <a:pt x="0" y="377190"/>
                  </a:lnTo>
                  <a:lnTo>
                    <a:pt x="1600" y="375920"/>
                  </a:lnTo>
                  <a:lnTo>
                    <a:pt x="673" y="377190"/>
                  </a:lnTo>
                  <a:lnTo>
                    <a:pt x="469" y="378460"/>
                  </a:lnTo>
                  <a:lnTo>
                    <a:pt x="622" y="378434"/>
                  </a:lnTo>
                  <a:lnTo>
                    <a:pt x="2362" y="375920"/>
                  </a:lnTo>
                  <a:lnTo>
                    <a:pt x="8496" y="367030"/>
                  </a:lnTo>
                  <a:close/>
                </a:path>
                <a:path w="375919" h="440690">
                  <a:moveTo>
                    <a:pt x="10591" y="148590"/>
                  </a:moveTo>
                  <a:lnTo>
                    <a:pt x="10337" y="145605"/>
                  </a:lnTo>
                  <a:lnTo>
                    <a:pt x="10274" y="149860"/>
                  </a:lnTo>
                  <a:lnTo>
                    <a:pt x="10591" y="148590"/>
                  </a:lnTo>
                  <a:close/>
                </a:path>
                <a:path w="375919" h="440690">
                  <a:moveTo>
                    <a:pt x="11137" y="143281"/>
                  </a:moveTo>
                  <a:lnTo>
                    <a:pt x="10845" y="140335"/>
                  </a:lnTo>
                  <a:lnTo>
                    <a:pt x="10528" y="143510"/>
                  </a:lnTo>
                  <a:lnTo>
                    <a:pt x="11137" y="143281"/>
                  </a:lnTo>
                  <a:close/>
                </a:path>
                <a:path w="375919" h="440690">
                  <a:moveTo>
                    <a:pt x="11658" y="167640"/>
                  </a:moveTo>
                  <a:lnTo>
                    <a:pt x="11645" y="171450"/>
                  </a:lnTo>
                  <a:lnTo>
                    <a:pt x="11658" y="167640"/>
                  </a:lnTo>
                  <a:close/>
                </a:path>
                <a:path w="375919" h="440690">
                  <a:moveTo>
                    <a:pt x="11671" y="131813"/>
                  </a:moveTo>
                  <a:lnTo>
                    <a:pt x="11544" y="132080"/>
                  </a:lnTo>
                  <a:lnTo>
                    <a:pt x="11671" y="131813"/>
                  </a:lnTo>
                  <a:close/>
                </a:path>
                <a:path w="375919" h="440690">
                  <a:moveTo>
                    <a:pt x="11760" y="156781"/>
                  </a:moveTo>
                  <a:lnTo>
                    <a:pt x="11379" y="156248"/>
                  </a:lnTo>
                  <a:lnTo>
                    <a:pt x="11595" y="157264"/>
                  </a:lnTo>
                  <a:lnTo>
                    <a:pt x="11747" y="157683"/>
                  </a:lnTo>
                  <a:lnTo>
                    <a:pt x="11760" y="156781"/>
                  </a:lnTo>
                  <a:close/>
                </a:path>
                <a:path w="375919" h="440690">
                  <a:moveTo>
                    <a:pt x="11899" y="129438"/>
                  </a:moveTo>
                  <a:lnTo>
                    <a:pt x="11518" y="127000"/>
                  </a:lnTo>
                  <a:lnTo>
                    <a:pt x="11772" y="130657"/>
                  </a:lnTo>
                  <a:lnTo>
                    <a:pt x="11899" y="129438"/>
                  </a:lnTo>
                  <a:close/>
                </a:path>
                <a:path w="375919" h="440690">
                  <a:moveTo>
                    <a:pt x="12166" y="131813"/>
                  </a:moveTo>
                  <a:lnTo>
                    <a:pt x="12128" y="127000"/>
                  </a:lnTo>
                  <a:lnTo>
                    <a:pt x="12001" y="130149"/>
                  </a:lnTo>
                  <a:lnTo>
                    <a:pt x="12090" y="130835"/>
                  </a:lnTo>
                  <a:lnTo>
                    <a:pt x="11899" y="129438"/>
                  </a:lnTo>
                  <a:lnTo>
                    <a:pt x="11836" y="131445"/>
                  </a:lnTo>
                  <a:lnTo>
                    <a:pt x="11963" y="133350"/>
                  </a:lnTo>
                  <a:lnTo>
                    <a:pt x="12166" y="131813"/>
                  </a:lnTo>
                  <a:close/>
                </a:path>
                <a:path w="375919" h="440690">
                  <a:moveTo>
                    <a:pt x="12750" y="53340"/>
                  </a:moveTo>
                  <a:lnTo>
                    <a:pt x="12166" y="49301"/>
                  </a:lnTo>
                  <a:lnTo>
                    <a:pt x="12344" y="55880"/>
                  </a:lnTo>
                  <a:lnTo>
                    <a:pt x="12750" y="53340"/>
                  </a:lnTo>
                  <a:close/>
                </a:path>
                <a:path w="375919" h="440690">
                  <a:moveTo>
                    <a:pt x="13411" y="184683"/>
                  </a:moveTo>
                  <a:lnTo>
                    <a:pt x="12319" y="187223"/>
                  </a:lnTo>
                  <a:lnTo>
                    <a:pt x="13411" y="186029"/>
                  </a:lnTo>
                  <a:lnTo>
                    <a:pt x="13411" y="184683"/>
                  </a:lnTo>
                  <a:close/>
                </a:path>
                <a:path w="375919" h="440690">
                  <a:moveTo>
                    <a:pt x="13868" y="142240"/>
                  </a:moveTo>
                  <a:lnTo>
                    <a:pt x="11137" y="143281"/>
                  </a:lnTo>
                  <a:lnTo>
                    <a:pt x="11226" y="149860"/>
                  </a:lnTo>
                  <a:lnTo>
                    <a:pt x="13868" y="142240"/>
                  </a:lnTo>
                  <a:close/>
                </a:path>
                <a:path w="375919" h="440690">
                  <a:moveTo>
                    <a:pt x="14008" y="107873"/>
                  </a:moveTo>
                  <a:lnTo>
                    <a:pt x="13703" y="107429"/>
                  </a:lnTo>
                  <a:lnTo>
                    <a:pt x="13360" y="108318"/>
                  </a:lnTo>
                  <a:lnTo>
                    <a:pt x="13246" y="112382"/>
                  </a:lnTo>
                  <a:lnTo>
                    <a:pt x="14008" y="107873"/>
                  </a:lnTo>
                  <a:close/>
                </a:path>
                <a:path w="375919" h="440690">
                  <a:moveTo>
                    <a:pt x="14439" y="115570"/>
                  </a:moveTo>
                  <a:lnTo>
                    <a:pt x="13931" y="118110"/>
                  </a:lnTo>
                  <a:lnTo>
                    <a:pt x="12458" y="129540"/>
                  </a:lnTo>
                  <a:lnTo>
                    <a:pt x="12331" y="131813"/>
                  </a:lnTo>
                  <a:lnTo>
                    <a:pt x="12446" y="134620"/>
                  </a:lnTo>
                  <a:lnTo>
                    <a:pt x="13957" y="130835"/>
                  </a:lnTo>
                  <a:lnTo>
                    <a:pt x="13449" y="124460"/>
                  </a:lnTo>
                  <a:lnTo>
                    <a:pt x="14439" y="115570"/>
                  </a:lnTo>
                  <a:close/>
                </a:path>
                <a:path w="375919" h="440690">
                  <a:moveTo>
                    <a:pt x="19735" y="364655"/>
                  </a:moveTo>
                  <a:lnTo>
                    <a:pt x="19405" y="364934"/>
                  </a:lnTo>
                  <a:lnTo>
                    <a:pt x="18554" y="366496"/>
                  </a:lnTo>
                  <a:lnTo>
                    <a:pt x="19011" y="365861"/>
                  </a:lnTo>
                  <a:lnTo>
                    <a:pt x="19735" y="364655"/>
                  </a:lnTo>
                  <a:close/>
                </a:path>
                <a:path w="375919" h="440690">
                  <a:moveTo>
                    <a:pt x="25704" y="379730"/>
                  </a:moveTo>
                  <a:lnTo>
                    <a:pt x="24523" y="378929"/>
                  </a:lnTo>
                  <a:lnTo>
                    <a:pt x="22466" y="379730"/>
                  </a:lnTo>
                  <a:lnTo>
                    <a:pt x="25704" y="379730"/>
                  </a:lnTo>
                  <a:close/>
                </a:path>
                <a:path w="375919" h="440690">
                  <a:moveTo>
                    <a:pt x="30607" y="219430"/>
                  </a:moveTo>
                  <a:lnTo>
                    <a:pt x="24231" y="215900"/>
                  </a:lnTo>
                  <a:lnTo>
                    <a:pt x="25184" y="217487"/>
                  </a:lnTo>
                  <a:lnTo>
                    <a:pt x="30403" y="219710"/>
                  </a:lnTo>
                  <a:lnTo>
                    <a:pt x="30607" y="219430"/>
                  </a:lnTo>
                  <a:close/>
                </a:path>
                <a:path w="375919" h="440690">
                  <a:moveTo>
                    <a:pt x="35318" y="8991"/>
                  </a:moveTo>
                  <a:lnTo>
                    <a:pt x="29451" y="8445"/>
                  </a:lnTo>
                  <a:lnTo>
                    <a:pt x="32651" y="8813"/>
                  </a:lnTo>
                  <a:lnTo>
                    <a:pt x="35318" y="8991"/>
                  </a:lnTo>
                  <a:close/>
                </a:path>
                <a:path w="375919" h="440690">
                  <a:moveTo>
                    <a:pt x="36385" y="222250"/>
                  </a:moveTo>
                  <a:lnTo>
                    <a:pt x="31305" y="218440"/>
                  </a:lnTo>
                  <a:lnTo>
                    <a:pt x="30607" y="219430"/>
                  </a:lnTo>
                  <a:lnTo>
                    <a:pt x="31127" y="219710"/>
                  </a:lnTo>
                  <a:lnTo>
                    <a:pt x="36385" y="222250"/>
                  </a:lnTo>
                  <a:close/>
                </a:path>
                <a:path w="375919" h="440690">
                  <a:moveTo>
                    <a:pt x="42760" y="4889"/>
                  </a:moveTo>
                  <a:lnTo>
                    <a:pt x="38455" y="5448"/>
                  </a:lnTo>
                  <a:lnTo>
                    <a:pt x="39751" y="5702"/>
                  </a:lnTo>
                  <a:lnTo>
                    <a:pt x="42760" y="4889"/>
                  </a:lnTo>
                  <a:close/>
                </a:path>
                <a:path w="375919" h="440690">
                  <a:moveTo>
                    <a:pt x="43624" y="222758"/>
                  </a:moveTo>
                  <a:lnTo>
                    <a:pt x="39928" y="221678"/>
                  </a:lnTo>
                  <a:lnTo>
                    <a:pt x="42265" y="222504"/>
                  </a:lnTo>
                  <a:lnTo>
                    <a:pt x="43624" y="222758"/>
                  </a:lnTo>
                  <a:close/>
                </a:path>
                <a:path w="375919" h="440690">
                  <a:moveTo>
                    <a:pt x="47955" y="225158"/>
                  </a:moveTo>
                  <a:lnTo>
                    <a:pt x="47586" y="223659"/>
                  </a:lnTo>
                  <a:lnTo>
                    <a:pt x="45161" y="223024"/>
                  </a:lnTo>
                  <a:lnTo>
                    <a:pt x="43624" y="222758"/>
                  </a:lnTo>
                  <a:lnTo>
                    <a:pt x="45059" y="223164"/>
                  </a:lnTo>
                  <a:lnTo>
                    <a:pt x="47955" y="225158"/>
                  </a:lnTo>
                  <a:close/>
                </a:path>
                <a:path w="375919" h="440690">
                  <a:moveTo>
                    <a:pt x="54965" y="374650"/>
                  </a:moveTo>
                  <a:lnTo>
                    <a:pt x="48945" y="373380"/>
                  </a:lnTo>
                  <a:lnTo>
                    <a:pt x="47815" y="373380"/>
                  </a:lnTo>
                  <a:lnTo>
                    <a:pt x="52743" y="374650"/>
                  </a:lnTo>
                  <a:lnTo>
                    <a:pt x="54965" y="374650"/>
                  </a:lnTo>
                  <a:close/>
                </a:path>
                <a:path w="375919" h="440690">
                  <a:moveTo>
                    <a:pt x="57924" y="323748"/>
                  </a:moveTo>
                  <a:lnTo>
                    <a:pt x="57010" y="324700"/>
                  </a:lnTo>
                  <a:lnTo>
                    <a:pt x="56730" y="325120"/>
                  </a:lnTo>
                  <a:lnTo>
                    <a:pt x="57924" y="323748"/>
                  </a:lnTo>
                  <a:close/>
                </a:path>
                <a:path w="375919" h="440690">
                  <a:moveTo>
                    <a:pt x="63957" y="317500"/>
                  </a:moveTo>
                  <a:lnTo>
                    <a:pt x="62242" y="318770"/>
                  </a:lnTo>
                  <a:lnTo>
                    <a:pt x="57924" y="323748"/>
                  </a:lnTo>
                  <a:lnTo>
                    <a:pt x="63957" y="317500"/>
                  </a:lnTo>
                  <a:close/>
                </a:path>
                <a:path w="375919" h="440690">
                  <a:moveTo>
                    <a:pt x="77228" y="10071"/>
                  </a:moveTo>
                  <a:lnTo>
                    <a:pt x="75958" y="10160"/>
                  </a:lnTo>
                  <a:lnTo>
                    <a:pt x="77139" y="10160"/>
                  </a:lnTo>
                  <a:close/>
                </a:path>
                <a:path w="375919" h="440690">
                  <a:moveTo>
                    <a:pt x="93218" y="229539"/>
                  </a:moveTo>
                  <a:lnTo>
                    <a:pt x="92570" y="229704"/>
                  </a:lnTo>
                  <a:lnTo>
                    <a:pt x="92887" y="229717"/>
                  </a:lnTo>
                  <a:lnTo>
                    <a:pt x="93065" y="229654"/>
                  </a:lnTo>
                  <a:lnTo>
                    <a:pt x="93218" y="229539"/>
                  </a:lnTo>
                  <a:close/>
                </a:path>
                <a:path w="375919" h="440690">
                  <a:moveTo>
                    <a:pt x="96697" y="228587"/>
                  </a:moveTo>
                  <a:lnTo>
                    <a:pt x="91236" y="228714"/>
                  </a:lnTo>
                  <a:lnTo>
                    <a:pt x="93649" y="229082"/>
                  </a:lnTo>
                  <a:lnTo>
                    <a:pt x="93218" y="229527"/>
                  </a:lnTo>
                  <a:lnTo>
                    <a:pt x="96697" y="228587"/>
                  </a:lnTo>
                  <a:close/>
                </a:path>
                <a:path w="375919" h="440690">
                  <a:moveTo>
                    <a:pt x="114274" y="256540"/>
                  </a:moveTo>
                  <a:lnTo>
                    <a:pt x="111988" y="259080"/>
                  </a:lnTo>
                  <a:lnTo>
                    <a:pt x="112268" y="259080"/>
                  </a:lnTo>
                  <a:lnTo>
                    <a:pt x="114274" y="256540"/>
                  </a:lnTo>
                  <a:close/>
                </a:path>
                <a:path w="375919" h="440690">
                  <a:moveTo>
                    <a:pt x="128181" y="8890"/>
                  </a:moveTo>
                  <a:lnTo>
                    <a:pt x="125755" y="8534"/>
                  </a:lnTo>
                  <a:lnTo>
                    <a:pt x="124472" y="8890"/>
                  </a:lnTo>
                  <a:lnTo>
                    <a:pt x="128181" y="8890"/>
                  </a:lnTo>
                  <a:close/>
                </a:path>
                <a:path w="375919" h="440690">
                  <a:moveTo>
                    <a:pt x="130886" y="237490"/>
                  </a:moveTo>
                  <a:lnTo>
                    <a:pt x="130263" y="237490"/>
                  </a:lnTo>
                  <a:lnTo>
                    <a:pt x="124409" y="245110"/>
                  </a:lnTo>
                  <a:lnTo>
                    <a:pt x="130886" y="237490"/>
                  </a:lnTo>
                  <a:close/>
                </a:path>
                <a:path w="375919" h="440690">
                  <a:moveTo>
                    <a:pt x="191020" y="9144"/>
                  </a:moveTo>
                  <a:lnTo>
                    <a:pt x="187617" y="6680"/>
                  </a:lnTo>
                  <a:lnTo>
                    <a:pt x="180822" y="9855"/>
                  </a:lnTo>
                  <a:lnTo>
                    <a:pt x="185204" y="8788"/>
                  </a:lnTo>
                  <a:lnTo>
                    <a:pt x="191020" y="9144"/>
                  </a:lnTo>
                  <a:close/>
                </a:path>
                <a:path w="375919" h="440690">
                  <a:moveTo>
                    <a:pt x="191452" y="9182"/>
                  </a:moveTo>
                  <a:lnTo>
                    <a:pt x="191020" y="9144"/>
                  </a:lnTo>
                  <a:lnTo>
                    <a:pt x="191452" y="9182"/>
                  </a:lnTo>
                  <a:close/>
                </a:path>
                <a:path w="375919" h="440690">
                  <a:moveTo>
                    <a:pt x="201993" y="8890"/>
                  </a:moveTo>
                  <a:lnTo>
                    <a:pt x="199491" y="7658"/>
                  </a:lnTo>
                  <a:lnTo>
                    <a:pt x="201129" y="9004"/>
                  </a:lnTo>
                  <a:lnTo>
                    <a:pt x="201993" y="8890"/>
                  </a:lnTo>
                  <a:close/>
                </a:path>
                <a:path w="375919" h="440690">
                  <a:moveTo>
                    <a:pt x="202539" y="10160"/>
                  </a:moveTo>
                  <a:lnTo>
                    <a:pt x="201129" y="9004"/>
                  </a:lnTo>
                  <a:lnTo>
                    <a:pt x="191439" y="10160"/>
                  </a:lnTo>
                  <a:lnTo>
                    <a:pt x="202539" y="10160"/>
                  </a:lnTo>
                  <a:close/>
                </a:path>
                <a:path w="375919" h="440690">
                  <a:moveTo>
                    <a:pt x="202780" y="430034"/>
                  </a:moveTo>
                  <a:lnTo>
                    <a:pt x="197434" y="427990"/>
                  </a:lnTo>
                  <a:lnTo>
                    <a:pt x="199415" y="429260"/>
                  </a:lnTo>
                  <a:lnTo>
                    <a:pt x="202780" y="430034"/>
                  </a:lnTo>
                  <a:close/>
                </a:path>
                <a:path w="375919" h="440690">
                  <a:moveTo>
                    <a:pt x="212191" y="432181"/>
                  </a:moveTo>
                  <a:lnTo>
                    <a:pt x="211861" y="431800"/>
                  </a:lnTo>
                  <a:lnTo>
                    <a:pt x="211874" y="432104"/>
                  </a:lnTo>
                  <a:lnTo>
                    <a:pt x="212191" y="432181"/>
                  </a:lnTo>
                  <a:close/>
                </a:path>
                <a:path w="375919" h="440690">
                  <a:moveTo>
                    <a:pt x="215290" y="10160"/>
                  </a:moveTo>
                  <a:lnTo>
                    <a:pt x="214718" y="9410"/>
                  </a:lnTo>
                  <a:lnTo>
                    <a:pt x="214655" y="10160"/>
                  </a:lnTo>
                  <a:lnTo>
                    <a:pt x="215290" y="10160"/>
                  </a:lnTo>
                  <a:close/>
                </a:path>
                <a:path w="375919" h="440690">
                  <a:moveTo>
                    <a:pt x="216128" y="433070"/>
                  </a:moveTo>
                  <a:lnTo>
                    <a:pt x="212191" y="432181"/>
                  </a:lnTo>
                  <a:lnTo>
                    <a:pt x="212979" y="433070"/>
                  </a:lnTo>
                  <a:lnTo>
                    <a:pt x="216128" y="433070"/>
                  </a:lnTo>
                  <a:close/>
                </a:path>
                <a:path w="375919" h="440690">
                  <a:moveTo>
                    <a:pt x="217068" y="432041"/>
                  </a:moveTo>
                  <a:lnTo>
                    <a:pt x="216712" y="432028"/>
                  </a:lnTo>
                  <a:lnTo>
                    <a:pt x="216128" y="431977"/>
                  </a:lnTo>
                  <a:lnTo>
                    <a:pt x="216979" y="432155"/>
                  </a:lnTo>
                  <a:close/>
                </a:path>
                <a:path w="375919" h="440690">
                  <a:moveTo>
                    <a:pt x="223558" y="48018"/>
                  </a:moveTo>
                  <a:lnTo>
                    <a:pt x="223545" y="47688"/>
                  </a:lnTo>
                  <a:lnTo>
                    <a:pt x="223202" y="45948"/>
                  </a:lnTo>
                  <a:lnTo>
                    <a:pt x="223139" y="43129"/>
                  </a:lnTo>
                  <a:lnTo>
                    <a:pt x="222110" y="45720"/>
                  </a:lnTo>
                  <a:lnTo>
                    <a:pt x="222542" y="54610"/>
                  </a:lnTo>
                  <a:lnTo>
                    <a:pt x="223558" y="48018"/>
                  </a:lnTo>
                  <a:close/>
                </a:path>
                <a:path w="375919" h="440690">
                  <a:moveTo>
                    <a:pt x="224231" y="51257"/>
                  </a:moveTo>
                  <a:lnTo>
                    <a:pt x="223608" y="48018"/>
                  </a:lnTo>
                  <a:lnTo>
                    <a:pt x="223634" y="49199"/>
                  </a:lnTo>
                  <a:lnTo>
                    <a:pt x="224231" y="51257"/>
                  </a:lnTo>
                  <a:close/>
                </a:path>
                <a:path w="375919" h="440690">
                  <a:moveTo>
                    <a:pt x="224409" y="57810"/>
                  </a:moveTo>
                  <a:lnTo>
                    <a:pt x="223634" y="49199"/>
                  </a:lnTo>
                  <a:lnTo>
                    <a:pt x="223748" y="55765"/>
                  </a:lnTo>
                  <a:lnTo>
                    <a:pt x="224409" y="57810"/>
                  </a:lnTo>
                  <a:close/>
                </a:path>
                <a:path w="375919" h="440690">
                  <a:moveTo>
                    <a:pt x="224790" y="53962"/>
                  </a:moveTo>
                  <a:lnTo>
                    <a:pt x="224358" y="51701"/>
                  </a:lnTo>
                  <a:lnTo>
                    <a:pt x="224231" y="51257"/>
                  </a:lnTo>
                  <a:lnTo>
                    <a:pt x="224790" y="53962"/>
                  </a:lnTo>
                  <a:close/>
                </a:path>
                <a:path w="375919" h="440690">
                  <a:moveTo>
                    <a:pt x="232918" y="337261"/>
                  </a:moveTo>
                  <a:lnTo>
                    <a:pt x="232867" y="336664"/>
                  </a:lnTo>
                  <a:lnTo>
                    <a:pt x="232740" y="337820"/>
                  </a:lnTo>
                  <a:lnTo>
                    <a:pt x="232918" y="337261"/>
                  </a:lnTo>
                  <a:close/>
                </a:path>
                <a:path w="375919" h="440690">
                  <a:moveTo>
                    <a:pt x="232994" y="52070"/>
                  </a:moveTo>
                  <a:lnTo>
                    <a:pt x="232918" y="53340"/>
                  </a:lnTo>
                  <a:lnTo>
                    <a:pt x="232867" y="55880"/>
                  </a:lnTo>
                  <a:lnTo>
                    <a:pt x="232994" y="52070"/>
                  </a:lnTo>
                  <a:close/>
                </a:path>
                <a:path w="375919" h="440690">
                  <a:moveTo>
                    <a:pt x="233299" y="332740"/>
                  </a:moveTo>
                  <a:lnTo>
                    <a:pt x="232638" y="334010"/>
                  </a:lnTo>
                  <a:lnTo>
                    <a:pt x="232867" y="336664"/>
                  </a:lnTo>
                  <a:lnTo>
                    <a:pt x="233299" y="332740"/>
                  </a:lnTo>
                  <a:close/>
                </a:path>
                <a:path w="375919" h="440690">
                  <a:moveTo>
                    <a:pt x="233857" y="41859"/>
                  </a:moveTo>
                  <a:lnTo>
                    <a:pt x="233045" y="42494"/>
                  </a:lnTo>
                  <a:lnTo>
                    <a:pt x="232346" y="43967"/>
                  </a:lnTo>
                  <a:lnTo>
                    <a:pt x="232867" y="47078"/>
                  </a:lnTo>
                  <a:lnTo>
                    <a:pt x="233006" y="51536"/>
                  </a:lnTo>
                  <a:lnTo>
                    <a:pt x="233857" y="41859"/>
                  </a:lnTo>
                  <a:close/>
                </a:path>
                <a:path w="375919" h="440690">
                  <a:moveTo>
                    <a:pt x="242303" y="318833"/>
                  </a:moveTo>
                  <a:lnTo>
                    <a:pt x="241579" y="324027"/>
                  </a:lnTo>
                  <a:lnTo>
                    <a:pt x="242011" y="321538"/>
                  </a:lnTo>
                  <a:lnTo>
                    <a:pt x="242303" y="318833"/>
                  </a:lnTo>
                  <a:close/>
                </a:path>
                <a:path w="375919" h="440690">
                  <a:moveTo>
                    <a:pt x="243916" y="308610"/>
                  </a:moveTo>
                  <a:lnTo>
                    <a:pt x="243065" y="306070"/>
                  </a:lnTo>
                  <a:lnTo>
                    <a:pt x="243370" y="304800"/>
                  </a:lnTo>
                  <a:lnTo>
                    <a:pt x="240233" y="304800"/>
                  </a:lnTo>
                  <a:lnTo>
                    <a:pt x="238391" y="304800"/>
                  </a:lnTo>
                  <a:lnTo>
                    <a:pt x="237896" y="309880"/>
                  </a:lnTo>
                  <a:lnTo>
                    <a:pt x="236042" y="317500"/>
                  </a:lnTo>
                  <a:lnTo>
                    <a:pt x="234188" y="326390"/>
                  </a:lnTo>
                  <a:lnTo>
                    <a:pt x="233540" y="335280"/>
                  </a:lnTo>
                  <a:lnTo>
                    <a:pt x="232918" y="337261"/>
                  </a:lnTo>
                  <a:lnTo>
                    <a:pt x="232968" y="337820"/>
                  </a:lnTo>
                  <a:lnTo>
                    <a:pt x="232549" y="341630"/>
                  </a:lnTo>
                  <a:lnTo>
                    <a:pt x="231127" y="347980"/>
                  </a:lnTo>
                  <a:lnTo>
                    <a:pt x="231051" y="346710"/>
                  </a:lnTo>
                  <a:lnTo>
                    <a:pt x="229057" y="360680"/>
                  </a:lnTo>
                  <a:lnTo>
                    <a:pt x="227088" y="370840"/>
                  </a:lnTo>
                  <a:lnTo>
                    <a:pt x="224917" y="382270"/>
                  </a:lnTo>
                  <a:lnTo>
                    <a:pt x="222300" y="397510"/>
                  </a:lnTo>
                  <a:lnTo>
                    <a:pt x="223469" y="394970"/>
                  </a:lnTo>
                  <a:lnTo>
                    <a:pt x="222618" y="400050"/>
                  </a:lnTo>
                  <a:lnTo>
                    <a:pt x="222186" y="401320"/>
                  </a:lnTo>
                  <a:lnTo>
                    <a:pt x="221615" y="403860"/>
                  </a:lnTo>
                  <a:lnTo>
                    <a:pt x="222199" y="403860"/>
                  </a:lnTo>
                  <a:lnTo>
                    <a:pt x="222516" y="402094"/>
                  </a:lnTo>
                  <a:lnTo>
                    <a:pt x="223418" y="397154"/>
                  </a:lnTo>
                  <a:lnTo>
                    <a:pt x="223812" y="394970"/>
                  </a:lnTo>
                  <a:lnTo>
                    <a:pt x="224510" y="394970"/>
                  </a:lnTo>
                  <a:lnTo>
                    <a:pt x="223418" y="397154"/>
                  </a:lnTo>
                  <a:lnTo>
                    <a:pt x="222516" y="402170"/>
                  </a:lnTo>
                  <a:lnTo>
                    <a:pt x="222516" y="436880"/>
                  </a:lnTo>
                  <a:lnTo>
                    <a:pt x="221678" y="435610"/>
                  </a:lnTo>
                  <a:lnTo>
                    <a:pt x="222135" y="435610"/>
                  </a:lnTo>
                  <a:lnTo>
                    <a:pt x="222516" y="436880"/>
                  </a:lnTo>
                  <a:lnTo>
                    <a:pt x="222516" y="402170"/>
                  </a:lnTo>
                  <a:lnTo>
                    <a:pt x="222440" y="402590"/>
                  </a:lnTo>
                  <a:lnTo>
                    <a:pt x="220903" y="412750"/>
                  </a:lnTo>
                  <a:lnTo>
                    <a:pt x="218287" y="427990"/>
                  </a:lnTo>
                  <a:lnTo>
                    <a:pt x="217246" y="431800"/>
                  </a:lnTo>
                  <a:lnTo>
                    <a:pt x="217398" y="434340"/>
                  </a:lnTo>
                  <a:lnTo>
                    <a:pt x="214198" y="434340"/>
                  </a:lnTo>
                  <a:lnTo>
                    <a:pt x="211899" y="433070"/>
                  </a:lnTo>
                  <a:lnTo>
                    <a:pt x="211874" y="432104"/>
                  </a:lnTo>
                  <a:lnTo>
                    <a:pt x="204990" y="430530"/>
                  </a:lnTo>
                  <a:lnTo>
                    <a:pt x="202780" y="430034"/>
                  </a:lnTo>
                  <a:lnTo>
                    <a:pt x="204101" y="430530"/>
                  </a:lnTo>
                  <a:lnTo>
                    <a:pt x="189331" y="426720"/>
                  </a:lnTo>
                  <a:lnTo>
                    <a:pt x="149402" y="406400"/>
                  </a:lnTo>
                  <a:lnTo>
                    <a:pt x="147193" y="405130"/>
                  </a:lnTo>
                  <a:lnTo>
                    <a:pt x="148170" y="406400"/>
                  </a:lnTo>
                  <a:lnTo>
                    <a:pt x="141084" y="402590"/>
                  </a:lnTo>
                  <a:lnTo>
                    <a:pt x="136918" y="398780"/>
                  </a:lnTo>
                  <a:lnTo>
                    <a:pt x="132588" y="396240"/>
                  </a:lnTo>
                  <a:lnTo>
                    <a:pt x="124980" y="391160"/>
                  </a:lnTo>
                  <a:lnTo>
                    <a:pt x="125539" y="391160"/>
                  </a:lnTo>
                  <a:lnTo>
                    <a:pt x="122580" y="389890"/>
                  </a:lnTo>
                  <a:lnTo>
                    <a:pt x="118833" y="387350"/>
                  </a:lnTo>
                  <a:lnTo>
                    <a:pt x="116928" y="386080"/>
                  </a:lnTo>
                  <a:lnTo>
                    <a:pt x="115011" y="384810"/>
                  </a:lnTo>
                  <a:lnTo>
                    <a:pt x="118935" y="386080"/>
                  </a:lnTo>
                  <a:lnTo>
                    <a:pt x="108610" y="379730"/>
                  </a:lnTo>
                  <a:lnTo>
                    <a:pt x="113728" y="382270"/>
                  </a:lnTo>
                  <a:lnTo>
                    <a:pt x="110020" y="379730"/>
                  </a:lnTo>
                  <a:lnTo>
                    <a:pt x="107276" y="378460"/>
                  </a:lnTo>
                  <a:lnTo>
                    <a:pt x="79590" y="378460"/>
                  </a:lnTo>
                  <a:lnTo>
                    <a:pt x="81749" y="377190"/>
                  </a:lnTo>
                  <a:lnTo>
                    <a:pt x="80505" y="377190"/>
                  </a:lnTo>
                  <a:lnTo>
                    <a:pt x="79425" y="375920"/>
                  </a:lnTo>
                  <a:lnTo>
                    <a:pt x="82042" y="375920"/>
                  </a:lnTo>
                  <a:lnTo>
                    <a:pt x="70802" y="374650"/>
                  </a:lnTo>
                  <a:lnTo>
                    <a:pt x="58343" y="374650"/>
                  </a:lnTo>
                  <a:lnTo>
                    <a:pt x="62826" y="375920"/>
                  </a:lnTo>
                  <a:lnTo>
                    <a:pt x="47307" y="375920"/>
                  </a:lnTo>
                  <a:lnTo>
                    <a:pt x="41859" y="374650"/>
                  </a:lnTo>
                  <a:lnTo>
                    <a:pt x="38227" y="372110"/>
                  </a:lnTo>
                  <a:lnTo>
                    <a:pt x="27355" y="372110"/>
                  </a:lnTo>
                  <a:lnTo>
                    <a:pt x="26187" y="370840"/>
                  </a:lnTo>
                  <a:lnTo>
                    <a:pt x="17691" y="370840"/>
                  </a:lnTo>
                  <a:lnTo>
                    <a:pt x="16256" y="370840"/>
                  </a:lnTo>
                  <a:lnTo>
                    <a:pt x="16535" y="369570"/>
                  </a:lnTo>
                  <a:lnTo>
                    <a:pt x="18567" y="368376"/>
                  </a:lnTo>
                  <a:lnTo>
                    <a:pt x="17614" y="369570"/>
                  </a:lnTo>
                  <a:lnTo>
                    <a:pt x="17691" y="370840"/>
                  </a:lnTo>
                  <a:lnTo>
                    <a:pt x="18834" y="369570"/>
                  </a:lnTo>
                  <a:lnTo>
                    <a:pt x="19215" y="368300"/>
                  </a:lnTo>
                  <a:lnTo>
                    <a:pt x="20434" y="367030"/>
                  </a:lnTo>
                  <a:lnTo>
                    <a:pt x="20878" y="365760"/>
                  </a:lnTo>
                  <a:lnTo>
                    <a:pt x="21259" y="367030"/>
                  </a:lnTo>
                  <a:lnTo>
                    <a:pt x="21132" y="365760"/>
                  </a:lnTo>
                  <a:lnTo>
                    <a:pt x="20980" y="365760"/>
                  </a:lnTo>
                  <a:lnTo>
                    <a:pt x="22999" y="363220"/>
                  </a:lnTo>
                  <a:lnTo>
                    <a:pt x="28054" y="358140"/>
                  </a:lnTo>
                  <a:lnTo>
                    <a:pt x="30010" y="355600"/>
                  </a:lnTo>
                  <a:lnTo>
                    <a:pt x="30975" y="354330"/>
                  </a:lnTo>
                  <a:lnTo>
                    <a:pt x="33324" y="350520"/>
                  </a:lnTo>
                  <a:lnTo>
                    <a:pt x="33642" y="351790"/>
                  </a:lnTo>
                  <a:lnTo>
                    <a:pt x="34480" y="350520"/>
                  </a:lnTo>
                  <a:lnTo>
                    <a:pt x="36093" y="347980"/>
                  </a:lnTo>
                  <a:lnTo>
                    <a:pt x="37846" y="345440"/>
                  </a:lnTo>
                  <a:lnTo>
                    <a:pt x="35636" y="350520"/>
                  </a:lnTo>
                  <a:lnTo>
                    <a:pt x="38862" y="345440"/>
                  </a:lnTo>
                  <a:lnTo>
                    <a:pt x="39662" y="344170"/>
                  </a:lnTo>
                  <a:lnTo>
                    <a:pt x="44145" y="340360"/>
                  </a:lnTo>
                  <a:lnTo>
                    <a:pt x="45631" y="339090"/>
                  </a:lnTo>
                  <a:lnTo>
                    <a:pt x="49834" y="334010"/>
                  </a:lnTo>
                  <a:lnTo>
                    <a:pt x="45212" y="339090"/>
                  </a:lnTo>
                  <a:lnTo>
                    <a:pt x="43954" y="339090"/>
                  </a:lnTo>
                  <a:lnTo>
                    <a:pt x="42164" y="340360"/>
                  </a:lnTo>
                  <a:lnTo>
                    <a:pt x="48374" y="332740"/>
                  </a:lnTo>
                  <a:lnTo>
                    <a:pt x="52298" y="328930"/>
                  </a:lnTo>
                  <a:lnTo>
                    <a:pt x="56603" y="325120"/>
                  </a:lnTo>
                  <a:lnTo>
                    <a:pt x="57010" y="324700"/>
                  </a:lnTo>
                  <a:lnTo>
                    <a:pt x="59220" y="321310"/>
                  </a:lnTo>
                  <a:lnTo>
                    <a:pt x="61925" y="318770"/>
                  </a:lnTo>
                  <a:lnTo>
                    <a:pt x="65557" y="314960"/>
                  </a:lnTo>
                  <a:lnTo>
                    <a:pt x="67500" y="312420"/>
                  </a:lnTo>
                  <a:lnTo>
                    <a:pt x="69773" y="309880"/>
                  </a:lnTo>
                  <a:lnTo>
                    <a:pt x="70904" y="308610"/>
                  </a:lnTo>
                  <a:lnTo>
                    <a:pt x="70142" y="308610"/>
                  </a:lnTo>
                  <a:lnTo>
                    <a:pt x="68364" y="309880"/>
                  </a:lnTo>
                  <a:lnTo>
                    <a:pt x="68732" y="308610"/>
                  </a:lnTo>
                  <a:lnTo>
                    <a:pt x="72631" y="306070"/>
                  </a:lnTo>
                  <a:lnTo>
                    <a:pt x="72732" y="303530"/>
                  </a:lnTo>
                  <a:lnTo>
                    <a:pt x="76339" y="298450"/>
                  </a:lnTo>
                  <a:lnTo>
                    <a:pt x="77101" y="299720"/>
                  </a:lnTo>
                  <a:lnTo>
                    <a:pt x="78066" y="298450"/>
                  </a:lnTo>
                  <a:lnTo>
                    <a:pt x="81889" y="293370"/>
                  </a:lnTo>
                  <a:lnTo>
                    <a:pt x="82854" y="290830"/>
                  </a:lnTo>
                  <a:lnTo>
                    <a:pt x="83642" y="289560"/>
                  </a:lnTo>
                  <a:lnTo>
                    <a:pt x="86855" y="285750"/>
                  </a:lnTo>
                  <a:lnTo>
                    <a:pt x="87922" y="284480"/>
                  </a:lnTo>
                  <a:lnTo>
                    <a:pt x="85090" y="289560"/>
                  </a:lnTo>
                  <a:lnTo>
                    <a:pt x="89560" y="284480"/>
                  </a:lnTo>
                  <a:lnTo>
                    <a:pt x="89420" y="285750"/>
                  </a:lnTo>
                  <a:lnTo>
                    <a:pt x="90335" y="284480"/>
                  </a:lnTo>
                  <a:lnTo>
                    <a:pt x="93967" y="279400"/>
                  </a:lnTo>
                  <a:lnTo>
                    <a:pt x="95732" y="276860"/>
                  </a:lnTo>
                  <a:lnTo>
                    <a:pt x="99695" y="273050"/>
                  </a:lnTo>
                  <a:lnTo>
                    <a:pt x="101015" y="271780"/>
                  </a:lnTo>
                  <a:lnTo>
                    <a:pt x="99326" y="273050"/>
                  </a:lnTo>
                  <a:lnTo>
                    <a:pt x="99669" y="271780"/>
                  </a:lnTo>
                  <a:lnTo>
                    <a:pt x="100355" y="269240"/>
                  </a:lnTo>
                  <a:lnTo>
                    <a:pt x="104800" y="264160"/>
                  </a:lnTo>
                  <a:lnTo>
                    <a:pt x="108292" y="260350"/>
                  </a:lnTo>
                  <a:lnTo>
                    <a:pt x="103784" y="266700"/>
                  </a:lnTo>
                  <a:lnTo>
                    <a:pt x="108991" y="260350"/>
                  </a:lnTo>
                  <a:lnTo>
                    <a:pt x="110032" y="259080"/>
                  </a:lnTo>
                  <a:lnTo>
                    <a:pt x="108051" y="264160"/>
                  </a:lnTo>
                  <a:lnTo>
                    <a:pt x="104622" y="266700"/>
                  </a:lnTo>
                  <a:lnTo>
                    <a:pt x="103670" y="267970"/>
                  </a:lnTo>
                  <a:lnTo>
                    <a:pt x="103619" y="269240"/>
                  </a:lnTo>
                  <a:lnTo>
                    <a:pt x="107403" y="265430"/>
                  </a:lnTo>
                  <a:lnTo>
                    <a:pt x="111988" y="259080"/>
                  </a:lnTo>
                  <a:lnTo>
                    <a:pt x="111620" y="259080"/>
                  </a:lnTo>
                  <a:lnTo>
                    <a:pt x="117767" y="250190"/>
                  </a:lnTo>
                  <a:lnTo>
                    <a:pt x="120904" y="246380"/>
                  </a:lnTo>
                  <a:lnTo>
                    <a:pt x="122021" y="245275"/>
                  </a:lnTo>
                  <a:lnTo>
                    <a:pt x="120535" y="247650"/>
                  </a:lnTo>
                  <a:lnTo>
                    <a:pt x="123418" y="243903"/>
                  </a:lnTo>
                  <a:lnTo>
                    <a:pt x="122123" y="245110"/>
                  </a:lnTo>
                  <a:lnTo>
                    <a:pt x="123456" y="243840"/>
                  </a:lnTo>
                  <a:lnTo>
                    <a:pt x="124942" y="241300"/>
                  </a:lnTo>
                  <a:lnTo>
                    <a:pt x="128955" y="237490"/>
                  </a:lnTo>
                  <a:lnTo>
                    <a:pt x="130263" y="237490"/>
                  </a:lnTo>
                  <a:lnTo>
                    <a:pt x="135153" y="231140"/>
                  </a:lnTo>
                  <a:lnTo>
                    <a:pt x="138074" y="227330"/>
                  </a:lnTo>
                  <a:lnTo>
                    <a:pt x="138417" y="227330"/>
                  </a:lnTo>
                  <a:lnTo>
                    <a:pt x="139026" y="226060"/>
                  </a:lnTo>
                  <a:lnTo>
                    <a:pt x="136715" y="226060"/>
                  </a:lnTo>
                  <a:lnTo>
                    <a:pt x="129552" y="227330"/>
                  </a:lnTo>
                  <a:lnTo>
                    <a:pt x="132854" y="226060"/>
                  </a:lnTo>
                  <a:lnTo>
                    <a:pt x="107835" y="229870"/>
                  </a:lnTo>
                  <a:lnTo>
                    <a:pt x="102997" y="229870"/>
                  </a:lnTo>
                  <a:lnTo>
                    <a:pt x="97828" y="231140"/>
                  </a:lnTo>
                  <a:lnTo>
                    <a:pt x="92887" y="229870"/>
                  </a:lnTo>
                  <a:lnTo>
                    <a:pt x="92379" y="229870"/>
                  </a:lnTo>
                  <a:lnTo>
                    <a:pt x="91351" y="231140"/>
                  </a:lnTo>
                  <a:lnTo>
                    <a:pt x="89255" y="231140"/>
                  </a:lnTo>
                  <a:lnTo>
                    <a:pt x="82461" y="229870"/>
                  </a:lnTo>
                  <a:lnTo>
                    <a:pt x="68694" y="229870"/>
                  </a:lnTo>
                  <a:lnTo>
                    <a:pt x="60998" y="228600"/>
                  </a:lnTo>
                  <a:lnTo>
                    <a:pt x="59016" y="228600"/>
                  </a:lnTo>
                  <a:lnTo>
                    <a:pt x="57061" y="227330"/>
                  </a:lnTo>
                  <a:lnTo>
                    <a:pt x="54216" y="227330"/>
                  </a:lnTo>
                  <a:lnTo>
                    <a:pt x="54737" y="228600"/>
                  </a:lnTo>
                  <a:lnTo>
                    <a:pt x="49072" y="227330"/>
                  </a:lnTo>
                  <a:lnTo>
                    <a:pt x="39293" y="226060"/>
                  </a:lnTo>
                  <a:lnTo>
                    <a:pt x="45758" y="226060"/>
                  </a:lnTo>
                  <a:lnTo>
                    <a:pt x="42532" y="224790"/>
                  </a:lnTo>
                  <a:lnTo>
                    <a:pt x="37795" y="223520"/>
                  </a:lnTo>
                  <a:lnTo>
                    <a:pt x="28892" y="222250"/>
                  </a:lnTo>
                  <a:lnTo>
                    <a:pt x="25361" y="218617"/>
                  </a:lnTo>
                  <a:lnTo>
                    <a:pt x="26847" y="219710"/>
                  </a:lnTo>
                  <a:lnTo>
                    <a:pt x="29273" y="220980"/>
                  </a:lnTo>
                  <a:lnTo>
                    <a:pt x="27470" y="219710"/>
                  </a:lnTo>
                  <a:lnTo>
                    <a:pt x="25742" y="218440"/>
                  </a:lnTo>
                  <a:lnTo>
                    <a:pt x="25184" y="217487"/>
                  </a:lnTo>
                  <a:lnTo>
                    <a:pt x="24434" y="217170"/>
                  </a:lnTo>
                  <a:lnTo>
                    <a:pt x="23456" y="215900"/>
                  </a:lnTo>
                  <a:lnTo>
                    <a:pt x="20523" y="212090"/>
                  </a:lnTo>
                  <a:lnTo>
                    <a:pt x="16421" y="208280"/>
                  </a:lnTo>
                  <a:lnTo>
                    <a:pt x="14782" y="203200"/>
                  </a:lnTo>
                  <a:lnTo>
                    <a:pt x="13474" y="203200"/>
                  </a:lnTo>
                  <a:lnTo>
                    <a:pt x="13208" y="201930"/>
                  </a:lnTo>
                  <a:lnTo>
                    <a:pt x="13309" y="199390"/>
                  </a:lnTo>
                  <a:lnTo>
                    <a:pt x="13703" y="201930"/>
                  </a:lnTo>
                  <a:lnTo>
                    <a:pt x="13792" y="199390"/>
                  </a:lnTo>
                  <a:lnTo>
                    <a:pt x="13830" y="198120"/>
                  </a:lnTo>
                  <a:lnTo>
                    <a:pt x="11988" y="191770"/>
                  </a:lnTo>
                  <a:lnTo>
                    <a:pt x="11112" y="189230"/>
                  </a:lnTo>
                  <a:lnTo>
                    <a:pt x="11176" y="184150"/>
                  </a:lnTo>
                  <a:lnTo>
                    <a:pt x="11290" y="179070"/>
                  </a:lnTo>
                  <a:lnTo>
                    <a:pt x="11607" y="176530"/>
                  </a:lnTo>
                  <a:lnTo>
                    <a:pt x="11988" y="179070"/>
                  </a:lnTo>
                  <a:lnTo>
                    <a:pt x="11760" y="176530"/>
                  </a:lnTo>
                  <a:lnTo>
                    <a:pt x="11290" y="171450"/>
                  </a:lnTo>
                  <a:lnTo>
                    <a:pt x="11188" y="167640"/>
                  </a:lnTo>
                  <a:lnTo>
                    <a:pt x="11557" y="167640"/>
                  </a:lnTo>
                  <a:lnTo>
                    <a:pt x="11315" y="157162"/>
                  </a:lnTo>
                  <a:lnTo>
                    <a:pt x="10909" y="154698"/>
                  </a:lnTo>
                  <a:lnTo>
                    <a:pt x="10261" y="149860"/>
                  </a:lnTo>
                  <a:lnTo>
                    <a:pt x="9982" y="148590"/>
                  </a:lnTo>
                  <a:lnTo>
                    <a:pt x="10236" y="146050"/>
                  </a:lnTo>
                  <a:lnTo>
                    <a:pt x="10147" y="143281"/>
                  </a:lnTo>
                  <a:lnTo>
                    <a:pt x="10058" y="142240"/>
                  </a:lnTo>
                  <a:lnTo>
                    <a:pt x="9944" y="140970"/>
                  </a:lnTo>
                  <a:lnTo>
                    <a:pt x="10642" y="138430"/>
                  </a:lnTo>
                  <a:lnTo>
                    <a:pt x="10845" y="140335"/>
                  </a:lnTo>
                  <a:lnTo>
                    <a:pt x="11023" y="138430"/>
                  </a:lnTo>
                  <a:lnTo>
                    <a:pt x="11518" y="133350"/>
                  </a:lnTo>
                  <a:lnTo>
                    <a:pt x="11544" y="132080"/>
                  </a:lnTo>
                  <a:lnTo>
                    <a:pt x="10452" y="129540"/>
                  </a:lnTo>
                  <a:lnTo>
                    <a:pt x="10998" y="128270"/>
                  </a:lnTo>
                  <a:lnTo>
                    <a:pt x="11328" y="124498"/>
                  </a:lnTo>
                  <a:lnTo>
                    <a:pt x="11518" y="127000"/>
                  </a:lnTo>
                  <a:lnTo>
                    <a:pt x="11341" y="124460"/>
                  </a:lnTo>
                  <a:lnTo>
                    <a:pt x="11557" y="121920"/>
                  </a:lnTo>
                  <a:lnTo>
                    <a:pt x="11671" y="119380"/>
                  </a:lnTo>
                  <a:lnTo>
                    <a:pt x="11150" y="114300"/>
                  </a:lnTo>
                  <a:lnTo>
                    <a:pt x="12103" y="114300"/>
                  </a:lnTo>
                  <a:lnTo>
                    <a:pt x="12014" y="111760"/>
                  </a:lnTo>
                  <a:lnTo>
                    <a:pt x="11912" y="105410"/>
                  </a:lnTo>
                  <a:lnTo>
                    <a:pt x="11912" y="104140"/>
                  </a:lnTo>
                  <a:lnTo>
                    <a:pt x="13169" y="104140"/>
                  </a:lnTo>
                  <a:lnTo>
                    <a:pt x="12852" y="99060"/>
                  </a:lnTo>
                  <a:lnTo>
                    <a:pt x="12204" y="99060"/>
                  </a:lnTo>
                  <a:lnTo>
                    <a:pt x="11684" y="95250"/>
                  </a:lnTo>
                  <a:lnTo>
                    <a:pt x="11887" y="88900"/>
                  </a:lnTo>
                  <a:lnTo>
                    <a:pt x="12877" y="87630"/>
                  </a:lnTo>
                  <a:lnTo>
                    <a:pt x="13716" y="85090"/>
                  </a:lnTo>
                  <a:lnTo>
                    <a:pt x="13601" y="82550"/>
                  </a:lnTo>
                  <a:lnTo>
                    <a:pt x="13017" y="83820"/>
                  </a:lnTo>
                  <a:lnTo>
                    <a:pt x="12344" y="85090"/>
                  </a:lnTo>
                  <a:lnTo>
                    <a:pt x="12255" y="83820"/>
                  </a:lnTo>
                  <a:lnTo>
                    <a:pt x="12077" y="81280"/>
                  </a:lnTo>
                  <a:lnTo>
                    <a:pt x="12153" y="76200"/>
                  </a:lnTo>
                  <a:lnTo>
                    <a:pt x="12090" y="63500"/>
                  </a:lnTo>
                  <a:lnTo>
                    <a:pt x="11988" y="60960"/>
                  </a:lnTo>
                  <a:lnTo>
                    <a:pt x="11671" y="55880"/>
                  </a:lnTo>
                  <a:lnTo>
                    <a:pt x="11709" y="53340"/>
                  </a:lnTo>
                  <a:lnTo>
                    <a:pt x="12039" y="49530"/>
                  </a:lnTo>
                  <a:lnTo>
                    <a:pt x="12026" y="48260"/>
                  </a:lnTo>
                  <a:lnTo>
                    <a:pt x="11836" y="46990"/>
                  </a:lnTo>
                  <a:lnTo>
                    <a:pt x="11887" y="45720"/>
                  </a:lnTo>
                  <a:lnTo>
                    <a:pt x="12344" y="46990"/>
                  </a:lnTo>
                  <a:lnTo>
                    <a:pt x="12268" y="45720"/>
                  </a:lnTo>
                  <a:lnTo>
                    <a:pt x="12039" y="41910"/>
                  </a:lnTo>
                  <a:lnTo>
                    <a:pt x="11087" y="46990"/>
                  </a:lnTo>
                  <a:lnTo>
                    <a:pt x="10883" y="39370"/>
                  </a:lnTo>
                  <a:lnTo>
                    <a:pt x="9525" y="36830"/>
                  </a:lnTo>
                  <a:lnTo>
                    <a:pt x="12471" y="26670"/>
                  </a:lnTo>
                  <a:lnTo>
                    <a:pt x="13208" y="24130"/>
                  </a:lnTo>
                  <a:lnTo>
                    <a:pt x="11836" y="15240"/>
                  </a:lnTo>
                  <a:lnTo>
                    <a:pt x="12242" y="12700"/>
                  </a:lnTo>
                  <a:lnTo>
                    <a:pt x="12585" y="15240"/>
                  </a:lnTo>
                  <a:lnTo>
                    <a:pt x="13081" y="15240"/>
                  </a:lnTo>
                  <a:lnTo>
                    <a:pt x="12992" y="12700"/>
                  </a:lnTo>
                  <a:lnTo>
                    <a:pt x="12611" y="11430"/>
                  </a:lnTo>
                  <a:lnTo>
                    <a:pt x="12585" y="10160"/>
                  </a:lnTo>
                  <a:lnTo>
                    <a:pt x="14719" y="8890"/>
                  </a:lnTo>
                  <a:lnTo>
                    <a:pt x="14973" y="8890"/>
                  </a:lnTo>
                  <a:lnTo>
                    <a:pt x="20662" y="7620"/>
                  </a:lnTo>
                  <a:lnTo>
                    <a:pt x="29438" y="8890"/>
                  </a:lnTo>
                  <a:lnTo>
                    <a:pt x="22999" y="7620"/>
                  </a:lnTo>
                  <a:lnTo>
                    <a:pt x="31229" y="7620"/>
                  </a:lnTo>
                  <a:lnTo>
                    <a:pt x="38442" y="6350"/>
                  </a:lnTo>
                  <a:lnTo>
                    <a:pt x="34201" y="5080"/>
                  </a:lnTo>
                  <a:lnTo>
                    <a:pt x="32893" y="5080"/>
                  </a:lnTo>
                  <a:lnTo>
                    <a:pt x="44411" y="3810"/>
                  </a:lnTo>
                  <a:lnTo>
                    <a:pt x="45796" y="5080"/>
                  </a:lnTo>
                  <a:lnTo>
                    <a:pt x="48983" y="5080"/>
                  </a:lnTo>
                  <a:lnTo>
                    <a:pt x="46850" y="6350"/>
                  </a:lnTo>
                  <a:lnTo>
                    <a:pt x="43891" y="7620"/>
                  </a:lnTo>
                  <a:lnTo>
                    <a:pt x="39751" y="6350"/>
                  </a:lnTo>
                  <a:lnTo>
                    <a:pt x="36906" y="7620"/>
                  </a:lnTo>
                  <a:lnTo>
                    <a:pt x="34239" y="7620"/>
                  </a:lnTo>
                  <a:lnTo>
                    <a:pt x="34467" y="8128"/>
                  </a:lnTo>
                  <a:lnTo>
                    <a:pt x="34023" y="8216"/>
                  </a:lnTo>
                  <a:lnTo>
                    <a:pt x="33997" y="8394"/>
                  </a:lnTo>
                  <a:lnTo>
                    <a:pt x="34632" y="8470"/>
                  </a:lnTo>
                  <a:lnTo>
                    <a:pt x="34836" y="8890"/>
                  </a:lnTo>
                  <a:lnTo>
                    <a:pt x="41211" y="8890"/>
                  </a:lnTo>
                  <a:lnTo>
                    <a:pt x="43827" y="10160"/>
                  </a:lnTo>
                  <a:lnTo>
                    <a:pt x="44462" y="8890"/>
                  </a:lnTo>
                  <a:lnTo>
                    <a:pt x="59524" y="10160"/>
                  </a:lnTo>
                  <a:lnTo>
                    <a:pt x="75793" y="7620"/>
                  </a:lnTo>
                  <a:lnTo>
                    <a:pt x="85267" y="6350"/>
                  </a:lnTo>
                  <a:lnTo>
                    <a:pt x="96786" y="6350"/>
                  </a:lnTo>
                  <a:lnTo>
                    <a:pt x="92544" y="7620"/>
                  </a:lnTo>
                  <a:lnTo>
                    <a:pt x="95872" y="7620"/>
                  </a:lnTo>
                  <a:lnTo>
                    <a:pt x="95643" y="8890"/>
                  </a:lnTo>
                  <a:lnTo>
                    <a:pt x="90982" y="7620"/>
                  </a:lnTo>
                  <a:lnTo>
                    <a:pt x="82397" y="8890"/>
                  </a:lnTo>
                  <a:lnTo>
                    <a:pt x="78155" y="8890"/>
                  </a:lnTo>
                  <a:lnTo>
                    <a:pt x="77228" y="10071"/>
                  </a:lnTo>
                  <a:lnTo>
                    <a:pt x="91782" y="8890"/>
                  </a:lnTo>
                  <a:lnTo>
                    <a:pt x="91414" y="10160"/>
                  </a:lnTo>
                  <a:lnTo>
                    <a:pt x="99263" y="10160"/>
                  </a:lnTo>
                  <a:lnTo>
                    <a:pt x="96139" y="7620"/>
                  </a:lnTo>
                  <a:lnTo>
                    <a:pt x="111048" y="8890"/>
                  </a:lnTo>
                  <a:lnTo>
                    <a:pt x="117487" y="7620"/>
                  </a:lnTo>
                  <a:lnTo>
                    <a:pt x="117767" y="8534"/>
                  </a:lnTo>
                  <a:lnTo>
                    <a:pt x="117754" y="9004"/>
                  </a:lnTo>
                  <a:lnTo>
                    <a:pt x="116344" y="10160"/>
                  </a:lnTo>
                  <a:lnTo>
                    <a:pt x="108496" y="8890"/>
                  </a:lnTo>
                  <a:lnTo>
                    <a:pt x="117157" y="11430"/>
                  </a:lnTo>
                  <a:lnTo>
                    <a:pt x="118008" y="10160"/>
                  </a:lnTo>
                  <a:lnTo>
                    <a:pt x="119684" y="7620"/>
                  </a:lnTo>
                  <a:lnTo>
                    <a:pt x="125755" y="8534"/>
                  </a:lnTo>
                  <a:lnTo>
                    <a:pt x="128955" y="7620"/>
                  </a:lnTo>
                  <a:lnTo>
                    <a:pt x="139903" y="8890"/>
                  </a:lnTo>
                  <a:lnTo>
                    <a:pt x="170688" y="8890"/>
                  </a:lnTo>
                  <a:lnTo>
                    <a:pt x="176047" y="7620"/>
                  </a:lnTo>
                  <a:lnTo>
                    <a:pt x="176174" y="7620"/>
                  </a:lnTo>
                  <a:lnTo>
                    <a:pt x="174383" y="8890"/>
                  </a:lnTo>
                  <a:lnTo>
                    <a:pt x="173609" y="10160"/>
                  </a:lnTo>
                  <a:lnTo>
                    <a:pt x="187236" y="6350"/>
                  </a:lnTo>
                  <a:lnTo>
                    <a:pt x="196316" y="3810"/>
                  </a:lnTo>
                  <a:lnTo>
                    <a:pt x="191960" y="3810"/>
                  </a:lnTo>
                  <a:lnTo>
                    <a:pt x="189763" y="2540"/>
                  </a:lnTo>
                  <a:lnTo>
                    <a:pt x="195021" y="1270"/>
                  </a:lnTo>
                  <a:lnTo>
                    <a:pt x="187896" y="2540"/>
                  </a:lnTo>
                  <a:lnTo>
                    <a:pt x="179997" y="2540"/>
                  </a:lnTo>
                  <a:lnTo>
                    <a:pt x="173926" y="3810"/>
                  </a:lnTo>
                  <a:lnTo>
                    <a:pt x="174447" y="2540"/>
                  </a:lnTo>
                  <a:lnTo>
                    <a:pt x="170599" y="2540"/>
                  </a:lnTo>
                  <a:lnTo>
                    <a:pt x="164426" y="3810"/>
                  </a:lnTo>
                  <a:lnTo>
                    <a:pt x="162102" y="3810"/>
                  </a:lnTo>
                  <a:lnTo>
                    <a:pt x="151447" y="2540"/>
                  </a:lnTo>
                  <a:lnTo>
                    <a:pt x="115506" y="2540"/>
                  </a:lnTo>
                  <a:lnTo>
                    <a:pt x="97231" y="1270"/>
                  </a:lnTo>
                  <a:lnTo>
                    <a:pt x="101523" y="3810"/>
                  </a:lnTo>
                  <a:lnTo>
                    <a:pt x="94234" y="2540"/>
                  </a:lnTo>
                  <a:lnTo>
                    <a:pt x="86931" y="1270"/>
                  </a:lnTo>
                  <a:lnTo>
                    <a:pt x="86055" y="2540"/>
                  </a:lnTo>
                  <a:lnTo>
                    <a:pt x="84759" y="2540"/>
                  </a:lnTo>
                  <a:lnTo>
                    <a:pt x="81673" y="1270"/>
                  </a:lnTo>
                  <a:lnTo>
                    <a:pt x="73952" y="1270"/>
                  </a:lnTo>
                  <a:lnTo>
                    <a:pt x="68275" y="0"/>
                  </a:lnTo>
                  <a:lnTo>
                    <a:pt x="60464" y="2540"/>
                  </a:lnTo>
                  <a:lnTo>
                    <a:pt x="59169" y="1270"/>
                  </a:lnTo>
                  <a:lnTo>
                    <a:pt x="55803" y="1270"/>
                  </a:lnTo>
                  <a:lnTo>
                    <a:pt x="58623" y="0"/>
                  </a:lnTo>
                  <a:lnTo>
                    <a:pt x="48856" y="0"/>
                  </a:lnTo>
                  <a:lnTo>
                    <a:pt x="47688" y="2540"/>
                  </a:lnTo>
                  <a:lnTo>
                    <a:pt x="46850" y="3810"/>
                  </a:lnTo>
                  <a:lnTo>
                    <a:pt x="40995" y="2540"/>
                  </a:lnTo>
                  <a:lnTo>
                    <a:pt x="38074" y="2540"/>
                  </a:lnTo>
                  <a:lnTo>
                    <a:pt x="33845" y="3810"/>
                  </a:lnTo>
                  <a:lnTo>
                    <a:pt x="31813" y="3810"/>
                  </a:lnTo>
                  <a:lnTo>
                    <a:pt x="28409" y="2540"/>
                  </a:lnTo>
                  <a:lnTo>
                    <a:pt x="7950" y="2540"/>
                  </a:lnTo>
                  <a:lnTo>
                    <a:pt x="8547" y="3810"/>
                  </a:lnTo>
                  <a:lnTo>
                    <a:pt x="8064" y="3810"/>
                  </a:lnTo>
                  <a:lnTo>
                    <a:pt x="6477" y="2540"/>
                  </a:lnTo>
                  <a:lnTo>
                    <a:pt x="5867" y="2540"/>
                  </a:lnTo>
                  <a:lnTo>
                    <a:pt x="6146" y="3810"/>
                  </a:lnTo>
                  <a:lnTo>
                    <a:pt x="6096" y="11430"/>
                  </a:lnTo>
                  <a:lnTo>
                    <a:pt x="5854" y="19050"/>
                  </a:lnTo>
                  <a:lnTo>
                    <a:pt x="5651" y="29210"/>
                  </a:lnTo>
                  <a:lnTo>
                    <a:pt x="5905" y="26670"/>
                  </a:lnTo>
                  <a:lnTo>
                    <a:pt x="7213" y="30111"/>
                  </a:lnTo>
                  <a:lnTo>
                    <a:pt x="7327" y="30581"/>
                  </a:lnTo>
                  <a:lnTo>
                    <a:pt x="6096" y="34290"/>
                  </a:lnTo>
                  <a:lnTo>
                    <a:pt x="6146" y="41910"/>
                  </a:lnTo>
                  <a:lnTo>
                    <a:pt x="5994" y="41910"/>
                  </a:lnTo>
                  <a:lnTo>
                    <a:pt x="5499" y="48793"/>
                  </a:lnTo>
                  <a:lnTo>
                    <a:pt x="5384" y="58420"/>
                  </a:lnTo>
                  <a:lnTo>
                    <a:pt x="4864" y="64770"/>
                  </a:lnTo>
                  <a:lnTo>
                    <a:pt x="5829" y="63500"/>
                  </a:lnTo>
                  <a:lnTo>
                    <a:pt x="7823" y="66040"/>
                  </a:lnTo>
                  <a:lnTo>
                    <a:pt x="4406" y="78740"/>
                  </a:lnTo>
                  <a:lnTo>
                    <a:pt x="5067" y="87630"/>
                  </a:lnTo>
                  <a:lnTo>
                    <a:pt x="5651" y="83820"/>
                  </a:lnTo>
                  <a:lnTo>
                    <a:pt x="6286" y="88925"/>
                  </a:lnTo>
                  <a:lnTo>
                    <a:pt x="2705" y="99060"/>
                  </a:lnTo>
                  <a:lnTo>
                    <a:pt x="2413" y="104140"/>
                  </a:lnTo>
                  <a:lnTo>
                    <a:pt x="2222" y="105410"/>
                  </a:lnTo>
                  <a:lnTo>
                    <a:pt x="2146" y="101600"/>
                  </a:lnTo>
                  <a:lnTo>
                    <a:pt x="2032" y="100330"/>
                  </a:lnTo>
                  <a:lnTo>
                    <a:pt x="1676" y="106680"/>
                  </a:lnTo>
                  <a:lnTo>
                    <a:pt x="2171" y="107950"/>
                  </a:lnTo>
                  <a:lnTo>
                    <a:pt x="2959" y="107950"/>
                  </a:lnTo>
                  <a:lnTo>
                    <a:pt x="3454" y="111760"/>
                  </a:lnTo>
                  <a:lnTo>
                    <a:pt x="2768" y="114300"/>
                  </a:lnTo>
                  <a:lnTo>
                    <a:pt x="1765" y="110490"/>
                  </a:lnTo>
                  <a:lnTo>
                    <a:pt x="1651" y="120650"/>
                  </a:lnTo>
                  <a:lnTo>
                    <a:pt x="1765" y="123190"/>
                  </a:lnTo>
                  <a:lnTo>
                    <a:pt x="2260" y="129438"/>
                  </a:lnTo>
                  <a:lnTo>
                    <a:pt x="2501" y="133350"/>
                  </a:lnTo>
                  <a:lnTo>
                    <a:pt x="2616" y="140335"/>
                  </a:lnTo>
                  <a:lnTo>
                    <a:pt x="2400" y="146050"/>
                  </a:lnTo>
                  <a:lnTo>
                    <a:pt x="3429" y="142240"/>
                  </a:lnTo>
                  <a:lnTo>
                    <a:pt x="3683" y="144780"/>
                  </a:lnTo>
                  <a:lnTo>
                    <a:pt x="3746" y="148590"/>
                  </a:lnTo>
                  <a:lnTo>
                    <a:pt x="3644" y="152400"/>
                  </a:lnTo>
                  <a:lnTo>
                    <a:pt x="3187" y="160020"/>
                  </a:lnTo>
                  <a:lnTo>
                    <a:pt x="3022" y="166370"/>
                  </a:lnTo>
                  <a:lnTo>
                    <a:pt x="3708" y="172720"/>
                  </a:lnTo>
                  <a:lnTo>
                    <a:pt x="3568" y="172720"/>
                  </a:lnTo>
                  <a:lnTo>
                    <a:pt x="3441" y="173990"/>
                  </a:lnTo>
                  <a:lnTo>
                    <a:pt x="3314" y="173990"/>
                  </a:lnTo>
                  <a:lnTo>
                    <a:pt x="3810" y="179070"/>
                  </a:lnTo>
                  <a:lnTo>
                    <a:pt x="4419" y="191770"/>
                  </a:lnTo>
                  <a:lnTo>
                    <a:pt x="5473" y="194310"/>
                  </a:lnTo>
                  <a:lnTo>
                    <a:pt x="3784" y="196850"/>
                  </a:lnTo>
                  <a:lnTo>
                    <a:pt x="4419" y="207010"/>
                  </a:lnTo>
                  <a:lnTo>
                    <a:pt x="10121" y="214630"/>
                  </a:lnTo>
                  <a:lnTo>
                    <a:pt x="15316" y="220980"/>
                  </a:lnTo>
                  <a:lnTo>
                    <a:pt x="22542" y="224790"/>
                  </a:lnTo>
                  <a:lnTo>
                    <a:pt x="21564" y="226060"/>
                  </a:lnTo>
                  <a:lnTo>
                    <a:pt x="26746" y="228600"/>
                  </a:lnTo>
                  <a:lnTo>
                    <a:pt x="32296" y="231140"/>
                  </a:lnTo>
                  <a:lnTo>
                    <a:pt x="37871" y="232410"/>
                  </a:lnTo>
                  <a:lnTo>
                    <a:pt x="37338" y="233680"/>
                  </a:lnTo>
                  <a:lnTo>
                    <a:pt x="48056" y="236220"/>
                  </a:lnTo>
                  <a:lnTo>
                    <a:pt x="56400" y="236220"/>
                  </a:lnTo>
                  <a:lnTo>
                    <a:pt x="66040" y="238760"/>
                  </a:lnTo>
                  <a:lnTo>
                    <a:pt x="79070" y="238760"/>
                  </a:lnTo>
                  <a:lnTo>
                    <a:pt x="87287" y="237490"/>
                  </a:lnTo>
                  <a:lnTo>
                    <a:pt x="88671" y="238760"/>
                  </a:lnTo>
                  <a:lnTo>
                    <a:pt x="115189" y="238760"/>
                  </a:lnTo>
                  <a:lnTo>
                    <a:pt x="117894" y="237490"/>
                  </a:lnTo>
                  <a:lnTo>
                    <a:pt x="116471" y="238760"/>
                  </a:lnTo>
                  <a:lnTo>
                    <a:pt x="116954" y="238760"/>
                  </a:lnTo>
                  <a:lnTo>
                    <a:pt x="113207" y="243903"/>
                  </a:lnTo>
                  <a:lnTo>
                    <a:pt x="105575" y="251460"/>
                  </a:lnTo>
                  <a:lnTo>
                    <a:pt x="97866" y="260350"/>
                  </a:lnTo>
                  <a:lnTo>
                    <a:pt x="94119" y="266700"/>
                  </a:lnTo>
                  <a:lnTo>
                    <a:pt x="87426" y="276860"/>
                  </a:lnTo>
                  <a:lnTo>
                    <a:pt x="91567" y="271780"/>
                  </a:lnTo>
                  <a:lnTo>
                    <a:pt x="91516" y="273050"/>
                  </a:lnTo>
                  <a:lnTo>
                    <a:pt x="90449" y="275590"/>
                  </a:lnTo>
                  <a:lnTo>
                    <a:pt x="91567" y="275590"/>
                  </a:lnTo>
                  <a:lnTo>
                    <a:pt x="87985" y="279400"/>
                  </a:lnTo>
                  <a:lnTo>
                    <a:pt x="81064" y="285750"/>
                  </a:lnTo>
                  <a:lnTo>
                    <a:pt x="85521" y="280670"/>
                  </a:lnTo>
                  <a:lnTo>
                    <a:pt x="86385" y="279400"/>
                  </a:lnTo>
                  <a:lnTo>
                    <a:pt x="86652" y="276860"/>
                  </a:lnTo>
                  <a:lnTo>
                    <a:pt x="74041" y="293370"/>
                  </a:lnTo>
                  <a:lnTo>
                    <a:pt x="73329" y="292100"/>
                  </a:lnTo>
                  <a:lnTo>
                    <a:pt x="45275" y="325120"/>
                  </a:lnTo>
                  <a:lnTo>
                    <a:pt x="31457" y="341630"/>
                  </a:lnTo>
                  <a:lnTo>
                    <a:pt x="26365" y="347408"/>
                  </a:lnTo>
                  <a:lnTo>
                    <a:pt x="26365" y="359410"/>
                  </a:lnTo>
                  <a:lnTo>
                    <a:pt x="23799" y="361950"/>
                  </a:lnTo>
                  <a:lnTo>
                    <a:pt x="19621" y="367030"/>
                  </a:lnTo>
                  <a:lnTo>
                    <a:pt x="18618" y="368300"/>
                  </a:lnTo>
                  <a:lnTo>
                    <a:pt x="17157" y="368300"/>
                  </a:lnTo>
                  <a:lnTo>
                    <a:pt x="14554" y="372110"/>
                  </a:lnTo>
                  <a:lnTo>
                    <a:pt x="13830" y="372110"/>
                  </a:lnTo>
                  <a:lnTo>
                    <a:pt x="14300" y="370840"/>
                  </a:lnTo>
                  <a:lnTo>
                    <a:pt x="15074" y="369570"/>
                  </a:lnTo>
                  <a:lnTo>
                    <a:pt x="17170" y="367030"/>
                  </a:lnTo>
                  <a:lnTo>
                    <a:pt x="18021" y="365760"/>
                  </a:lnTo>
                  <a:lnTo>
                    <a:pt x="20015" y="363220"/>
                  </a:lnTo>
                  <a:lnTo>
                    <a:pt x="21526" y="361950"/>
                  </a:lnTo>
                  <a:lnTo>
                    <a:pt x="22275" y="360680"/>
                  </a:lnTo>
                  <a:lnTo>
                    <a:pt x="23012" y="359410"/>
                  </a:lnTo>
                  <a:lnTo>
                    <a:pt x="22847" y="360680"/>
                  </a:lnTo>
                  <a:lnTo>
                    <a:pt x="22275" y="360680"/>
                  </a:lnTo>
                  <a:lnTo>
                    <a:pt x="19723" y="365760"/>
                  </a:lnTo>
                  <a:lnTo>
                    <a:pt x="20472" y="364490"/>
                  </a:lnTo>
                  <a:lnTo>
                    <a:pt x="24714" y="359410"/>
                  </a:lnTo>
                  <a:lnTo>
                    <a:pt x="26035" y="358140"/>
                  </a:lnTo>
                  <a:lnTo>
                    <a:pt x="26365" y="359410"/>
                  </a:lnTo>
                  <a:lnTo>
                    <a:pt x="26365" y="347408"/>
                  </a:lnTo>
                  <a:lnTo>
                    <a:pt x="18008" y="356870"/>
                  </a:lnTo>
                  <a:lnTo>
                    <a:pt x="21132" y="355600"/>
                  </a:lnTo>
                  <a:lnTo>
                    <a:pt x="14465" y="363220"/>
                  </a:lnTo>
                  <a:lnTo>
                    <a:pt x="13208" y="364490"/>
                  </a:lnTo>
                  <a:lnTo>
                    <a:pt x="12115" y="365760"/>
                  </a:lnTo>
                  <a:lnTo>
                    <a:pt x="12192" y="364490"/>
                  </a:lnTo>
                  <a:lnTo>
                    <a:pt x="12509" y="364490"/>
                  </a:lnTo>
                  <a:lnTo>
                    <a:pt x="13893" y="361950"/>
                  </a:lnTo>
                  <a:lnTo>
                    <a:pt x="15443" y="360680"/>
                  </a:lnTo>
                  <a:lnTo>
                    <a:pt x="16332" y="359410"/>
                  </a:lnTo>
                  <a:lnTo>
                    <a:pt x="15621" y="359410"/>
                  </a:lnTo>
                  <a:lnTo>
                    <a:pt x="15176" y="360680"/>
                  </a:lnTo>
                  <a:lnTo>
                    <a:pt x="13398" y="361950"/>
                  </a:lnTo>
                  <a:lnTo>
                    <a:pt x="12192" y="363220"/>
                  </a:lnTo>
                  <a:lnTo>
                    <a:pt x="11010" y="365760"/>
                  </a:lnTo>
                  <a:lnTo>
                    <a:pt x="8051" y="369570"/>
                  </a:lnTo>
                  <a:lnTo>
                    <a:pt x="6972" y="372110"/>
                  </a:lnTo>
                  <a:lnTo>
                    <a:pt x="7150" y="372110"/>
                  </a:lnTo>
                  <a:lnTo>
                    <a:pt x="4025" y="374650"/>
                  </a:lnTo>
                  <a:lnTo>
                    <a:pt x="2400" y="377190"/>
                  </a:lnTo>
                  <a:lnTo>
                    <a:pt x="1676" y="377190"/>
                  </a:lnTo>
                  <a:lnTo>
                    <a:pt x="635" y="378434"/>
                  </a:lnTo>
                  <a:lnTo>
                    <a:pt x="6286" y="377190"/>
                  </a:lnTo>
                  <a:lnTo>
                    <a:pt x="8712" y="377190"/>
                  </a:lnTo>
                  <a:lnTo>
                    <a:pt x="18491" y="378460"/>
                  </a:lnTo>
                  <a:lnTo>
                    <a:pt x="23837" y="378460"/>
                  </a:lnTo>
                  <a:lnTo>
                    <a:pt x="24523" y="378929"/>
                  </a:lnTo>
                  <a:lnTo>
                    <a:pt x="25704" y="378460"/>
                  </a:lnTo>
                  <a:lnTo>
                    <a:pt x="26898" y="378460"/>
                  </a:lnTo>
                  <a:lnTo>
                    <a:pt x="25704" y="379730"/>
                  </a:lnTo>
                  <a:lnTo>
                    <a:pt x="27724" y="379730"/>
                  </a:lnTo>
                  <a:lnTo>
                    <a:pt x="39700" y="381000"/>
                  </a:lnTo>
                  <a:lnTo>
                    <a:pt x="34988" y="379730"/>
                  </a:lnTo>
                  <a:lnTo>
                    <a:pt x="40335" y="378460"/>
                  </a:lnTo>
                  <a:lnTo>
                    <a:pt x="46253" y="379730"/>
                  </a:lnTo>
                  <a:lnTo>
                    <a:pt x="40817" y="378460"/>
                  </a:lnTo>
                  <a:lnTo>
                    <a:pt x="51244" y="379730"/>
                  </a:lnTo>
                  <a:lnTo>
                    <a:pt x="81661" y="382270"/>
                  </a:lnTo>
                  <a:lnTo>
                    <a:pt x="90309" y="383540"/>
                  </a:lnTo>
                  <a:lnTo>
                    <a:pt x="97777" y="383540"/>
                  </a:lnTo>
                  <a:lnTo>
                    <a:pt x="101485" y="384810"/>
                  </a:lnTo>
                  <a:lnTo>
                    <a:pt x="104952" y="384810"/>
                  </a:lnTo>
                  <a:lnTo>
                    <a:pt x="112014" y="388620"/>
                  </a:lnTo>
                  <a:lnTo>
                    <a:pt x="110223" y="387350"/>
                  </a:lnTo>
                  <a:lnTo>
                    <a:pt x="109778" y="386080"/>
                  </a:lnTo>
                  <a:lnTo>
                    <a:pt x="116281" y="389890"/>
                  </a:lnTo>
                  <a:lnTo>
                    <a:pt x="116509" y="391160"/>
                  </a:lnTo>
                  <a:lnTo>
                    <a:pt x="126987" y="400050"/>
                  </a:lnTo>
                  <a:lnTo>
                    <a:pt x="131699" y="403860"/>
                  </a:lnTo>
                  <a:lnTo>
                    <a:pt x="132829" y="403860"/>
                  </a:lnTo>
                  <a:lnTo>
                    <a:pt x="138798" y="407670"/>
                  </a:lnTo>
                  <a:lnTo>
                    <a:pt x="144322" y="411480"/>
                  </a:lnTo>
                  <a:lnTo>
                    <a:pt x="144094" y="410210"/>
                  </a:lnTo>
                  <a:lnTo>
                    <a:pt x="149529" y="414020"/>
                  </a:lnTo>
                  <a:lnTo>
                    <a:pt x="143891" y="411480"/>
                  </a:lnTo>
                  <a:lnTo>
                    <a:pt x="147789" y="414020"/>
                  </a:lnTo>
                  <a:lnTo>
                    <a:pt x="158559" y="420370"/>
                  </a:lnTo>
                  <a:lnTo>
                    <a:pt x="170294" y="426720"/>
                  </a:lnTo>
                  <a:lnTo>
                    <a:pt x="183159" y="433070"/>
                  </a:lnTo>
                  <a:lnTo>
                    <a:pt x="197269" y="438150"/>
                  </a:lnTo>
                  <a:lnTo>
                    <a:pt x="197650" y="438150"/>
                  </a:lnTo>
                  <a:lnTo>
                    <a:pt x="194614" y="436880"/>
                  </a:lnTo>
                  <a:lnTo>
                    <a:pt x="198805" y="436880"/>
                  </a:lnTo>
                  <a:lnTo>
                    <a:pt x="205206" y="439420"/>
                  </a:lnTo>
                  <a:lnTo>
                    <a:pt x="208559" y="440690"/>
                  </a:lnTo>
                  <a:lnTo>
                    <a:pt x="222897" y="440690"/>
                  </a:lnTo>
                  <a:lnTo>
                    <a:pt x="223837" y="439420"/>
                  </a:lnTo>
                  <a:lnTo>
                    <a:pt x="224472" y="439420"/>
                  </a:lnTo>
                  <a:lnTo>
                    <a:pt x="226060" y="438150"/>
                  </a:lnTo>
                  <a:lnTo>
                    <a:pt x="226174" y="435610"/>
                  </a:lnTo>
                  <a:lnTo>
                    <a:pt x="226250" y="434340"/>
                  </a:lnTo>
                  <a:lnTo>
                    <a:pt x="225767" y="434340"/>
                  </a:lnTo>
                  <a:lnTo>
                    <a:pt x="225132" y="433070"/>
                  </a:lnTo>
                  <a:lnTo>
                    <a:pt x="224574" y="433070"/>
                  </a:lnTo>
                  <a:lnTo>
                    <a:pt x="224205" y="431800"/>
                  </a:lnTo>
                  <a:lnTo>
                    <a:pt x="224599" y="431800"/>
                  </a:lnTo>
                  <a:lnTo>
                    <a:pt x="226682" y="419100"/>
                  </a:lnTo>
                  <a:lnTo>
                    <a:pt x="228676" y="406400"/>
                  </a:lnTo>
                  <a:lnTo>
                    <a:pt x="230314" y="394970"/>
                  </a:lnTo>
                  <a:lnTo>
                    <a:pt x="234480" y="365760"/>
                  </a:lnTo>
                  <a:lnTo>
                    <a:pt x="236664" y="353060"/>
                  </a:lnTo>
                  <a:lnTo>
                    <a:pt x="237655" y="347980"/>
                  </a:lnTo>
                  <a:lnTo>
                    <a:pt x="239141" y="340360"/>
                  </a:lnTo>
                  <a:lnTo>
                    <a:pt x="240957" y="331470"/>
                  </a:lnTo>
                  <a:lnTo>
                    <a:pt x="241985" y="326390"/>
                  </a:lnTo>
                  <a:lnTo>
                    <a:pt x="240538" y="331470"/>
                  </a:lnTo>
                  <a:lnTo>
                    <a:pt x="240995" y="328930"/>
                  </a:lnTo>
                  <a:lnTo>
                    <a:pt x="241185" y="327660"/>
                  </a:lnTo>
                  <a:lnTo>
                    <a:pt x="241566" y="325120"/>
                  </a:lnTo>
                  <a:lnTo>
                    <a:pt x="241020" y="327660"/>
                  </a:lnTo>
                  <a:lnTo>
                    <a:pt x="240842" y="325120"/>
                  </a:lnTo>
                  <a:lnTo>
                    <a:pt x="240741" y="323850"/>
                  </a:lnTo>
                  <a:lnTo>
                    <a:pt x="240195" y="325120"/>
                  </a:lnTo>
                  <a:lnTo>
                    <a:pt x="243916" y="308610"/>
                  </a:lnTo>
                  <a:close/>
                </a:path>
                <a:path w="375919" h="440690">
                  <a:moveTo>
                    <a:pt x="246430" y="292100"/>
                  </a:moveTo>
                  <a:lnTo>
                    <a:pt x="245440" y="290830"/>
                  </a:lnTo>
                  <a:lnTo>
                    <a:pt x="244906" y="295910"/>
                  </a:lnTo>
                  <a:lnTo>
                    <a:pt x="244462" y="288290"/>
                  </a:lnTo>
                  <a:lnTo>
                    <a:pt x="240550" y="303530"/>
                  </a:lnTo>
                  <a:lnTo>
                    <a:pt x="243674" y="303530"/>
                  </a:lnTo>
                  <a:lnTo>
                    <a:pt x="245516" y="295910"/>
                  </a:lnTo>
                  <a:lnTo>
                    <a:pt x="246430" y="292100"/>
                  </a:lnTo>
                  <a:close/>
                </a:path>
                <a:path w="375919" h="440690">
                  <a:moveTo>
                    <a:pt x="247840" y="292404"/>
                  </a:moveTo>
                  <a:lnTo>
                    <a:pt x="246608" y="295986"/>
                  </a:lnTo>
                  <a:lnTo>
                    <a:pt x="246557" y="298056"/>
                  </a:lnTo>
                  <a:lnTo>
                    <a:pt x="247840" y="292404"/>
                  </a:lnTo>
                  <a:close/>
                </a:path>
                <a:path w="375919" h="440690">
                  <a:moveTo>
                    <a:pt x="248234" y="285711"/>
                  </a:moveTo>
                  <a:lnTo>
                    <a:pt x="247611" y="282105"/>
                  </a:lnTo>
                  <a:lnTo>
                    <a:pt x="247192" y="285927"/>
                  </a:lnTo>
                  <a:lnTo>
                    <a:pt x="246761" y="286867"/>
                  </a:lnTo>
                  <a:lnTo>
                    <a:pt x="248234" y="285711"/>
                  </a:lnTo>
                  <a:close/>
                </a:path>
                <a:path w="375919" h="440690">
                  <a:moveTo>
                    <a:pt x="286385" y="70027"/>
                  </a:moveTo>
                  <a:lnTo>
                    <a:pt x="285013" y="70993"/>
                  </a:lnTo>
                  <a:lnTo>
                    <a:pt x="285064" y="71120"/>
                  </a:lnTo>
                  <a:lnTo>
                    <a:pt x="286385" y="70027"/>
                  </a:lnTo>
                  <a:close/>
                </a:path>
                <a:path w="375919" h="440690">
                  <a:moveTo>
                    <a:pt x="333108" y="23571"/>
                  </a:moveTo>
                  <a:lnTo>
                    <a:pt x="324142" y="29908"/>
                  </a:lnTo>
                  <a:lnTo>
                    <a:pt x="321360" y="32524"/>
                  </a:lnTo>
                  <a:lnTo>
                    <a:pt x="323100" y="31457"/>
                  </a:lnTo>
                  <a:lnTo>
                    <a:pt x="333108" y="23571"/>
                  </a:lnTo>
                  <a:close/>
                </a:path>
                <a:path w="375919" h="440690">
                  <a:moveTo>
                    <a:pt x="333844" y="31750"/>
                  </a:moveTo>
                  <a:lnTo>
                    <a:pt x="333260" y="32156"/>
                  </a:lnTo>
                  <a:lnTo>
                    <a:pt x="333298" y="32715"/>
                  </a:lnTo>
                  <a:lnTo>
                    <a:pt x="333844" y="31750"/>
                  </a:lnTo>
                  <a:close/>
                </a:path>
                <a:path w="375919" h="440690">
                  <a:moveTo>
                    <a:pt x="335699" y="31927"/>
                  </a:moveTo>
                  <a:lnTo>
                    <a:pt x="333590" y="32727"/>
                  </a:lnTo>
                  <a:lnTo>
                    <a:pt x="333425" y="32791"/>
                  </a:lnTo>
                  <a:lnTo>
                    <a:pt x="333311" y="33020"/>
                  </a:lnTo>
                  <a:lnTo>
                    <a:pt x="333298" y="32842"/>
                  </a:lnTo>
                  <a:lnTo>
                    <a:pt x="332803" y="33020"/>
                  </a:lnTo>
                  <a:lnTo>
                    <a:pt x="333121" y="33020"/>
                  </a:lnTo>
                  <a:lnTo>
                    <a:pt x="332384" y="34290"/>
                  </a:lnTo>
                  <a:lnTo>
                    <a:pt x="333336" y="33020"/>
                  </a:lnTo>
                  <a:lnTo>
                    <a:pt x="334860" y="33020"/>
                  </a:lnTo>
                  <a:lnTo>
                    <a:pt x="335699" y="31927"/>
                  </a:lnTo>
                  <a:close/>
                </a:path>
                <a:path w="375919" h="440690">
                  <a:moveTo>
                    <a:pt x="336054" y="30111"/>
                  </a:moveTo>
                  <a:lnTo>
                    <a:pt x="334391" y="31750"/>
                  </a:lnTo>
                  <a:lnTo>
                    <a:pt x="333590" y="32727"/>
                  </a:lnTo>
                  <a:lnTo>
                    <a:pt x="336054" y="30111"/>
                  </a:lnTo>
                  <a:close/>
                </a:path>
                <a:path w="375919" h="440690">
                  <a:moveTo>
                    <a:pt x="337362" y="30581"/>
                  </a:moveTo>
                  <a:lnTo>
                    <a:pt x="335826" y="31750"/>
                  </a:lnTo>
                  <a:lnTo>
                    <a:pt x="335699" y="31927"/>
                  </a:lnTo>
                  <a:lnTo>
                    <a:pt x="336143" y="31750"/>
                  </a:lnTo>
                  <a:lnTo>
                    <a:pt x="337362" y="30581"/>
                  </a:lnTo>
                  <a:close/>
                </a:path>
                <a:path w="375919" h="440690">
                  <a:moveTo>
                    <a:pt x="340118" y="36830"/>
                  </a:moveTo>
                  <a:lnTo>
                    <a:pt x="339064" y="31750"/>
                  </a:lnTo>
                  <a:lnTo>
                    <a:pt x="338404" y="29210"/>
                  </a:lnTo>
                  <a:lnTo>
                    <a:pt x="338074" y="27940"/>
                  </a:lnTo>
                  <a:lnTo>
                    <a:pt x="336054" y="30111"/>
                  </a:lnTo>
                  <a:lnTo>
                    <a:pt x="336943" y="29210"/>
                  </a:lnTo>
                  <a:lnTo>
                    <a:pt x="337680" y="29210"/>
                  </a:lnTo>
                  <a:lnTo>
                    <a:pt x="337680" y="30480"/>
                  </a:lnTo>
                  <a:lnTo>
                    <a:pt x="337451" y="30480"/>
                  </a:lnTo>
                  <a:lnTo>
                    <a:pt x="337934" y="31750"/>
                  </a:lnTo>
                  <a:lnTo>
                    <a:pt x="338759" y="35560"/>
                  </a:lnTo>
                  <a:lnTo>
                    <a:pt x="339559" y="38100"/>
                  </a:lnTo>
                  <a:lnTo>
                    <a:pt x="340118" y="36830"/>
                  </a:lnTo>
                  <a:close/>
                </a:path>
                <a:path w="375919" h="440690">
                  <a:moveTo>
                    <a:pt x="341033" y="50050"/>
                  </a:moveTo>
                  <a:lnTo>
                    <a:pt x="340017" y="43141"/>
                  </a:lnTo>
                  <a:lnTo>
                    <a:pt x="339432" y="41871"/>
                  </a:lnTo>
                  <a:lnTo>
                    <a:pt x="337337" y="34163"/>
                  </a:lnTo>
                  <a:lnTo>
                    <a:pt x="338874" y="41935"/>
                  </a:lnTo>
                  <a:lnTo>
                    <a:pt x="339344" y="42633"/>
                  </a:lnTo>
                  <a:lnTo>
                    <a:pt x="341033" y="50050"/>
                  </a:lnTo>
                  <a:close/>
                </a:path>
                <a:path w="375919" h="440690">
                  <a:moveTo>
                    <a:pt x="342798" y="41783"/>
                  </a:moveTo>
                  <a:lnTo>
                    <a:pt x="341058" y="34048"/>
                  </a:lnTo>
                  <a:lnTo>
                    <a:pt x="340614" y="33515"/>
                  </a:lnTo>
                  <a:lnTo>
                    <a:pt x="340817" y="35712"/>
                  </a:lnTo>
                  <a:lnTo>
                    <a:pt x="342684" y="42976"/>
                  </a:lnTo>
                  <a:lnTo>
                    <a:pt x="342798" y="41783"/>
                  </a:lnTo>
                  <a:close/>
                </a:path>
                <a:path w="375919" h="440690">
                  <a:moveTo>
                    <a:pt x="342849" y="21577"/>
                  </a:moveTo>
                  <a:lnTo>
                    <a:pt x="342214" y="17005"/>
                  </a:lnTo>
                  <a:lnTo>
                    <a:pt x="333121" y="23571"/>
                  </a:lnTo>
                  <a:lnTo>
                    <a:pt x="341884" y="17868"/>
                  </a:lnTo>
                  <a:lnTo>
                    <a:pt x="342480" y="21196"/>
                  </a:lnTo>
                  <a:lnTo>
                    <a:pt x="342849" y="21577"/>
                  </a:lnTo>
                  <a:close/>
                </a:path>
                <a:path w="375919" h="440690">
                  <a:moveTo>
                    <a:pt x="344487" y="61404"/>
                  </a:moveTo>
                  <a:lnTo>
                    <a:pt x="343242" y="61404"/>
                  </a:lnTo>
                  <a:lnTo>
                    <a:pt x="344373" y="64833"/>
                  </a:lnTo>
                  <a:lnTo>
                    <a:pt x="344195" y="62776"/>
                  </a:lnTo>
                  <a:lnTo>
                    <a:pt x="344385" y="62598"/>
                  </a:lnTo>
                  <a:lnTo>
                    <a:pt x="344487" y="61404"/>
                  </a:lnTo>
                  <a:close/>
                </a:path>
                <a:path w="375919" h="440690">
                  <a:moveTo>
                    <a:pt x="345668" y="62699"/>
                  </a:moveTo>
                  <a:lnTo>
                    <a:pt x="345274" y="59690"/>
                  </a:lnTo>
                  <a:lnTo>
                    <a:pt x="345541" y="62230"/>
                  </a:lnTo>
                  <a:lnTo>
                    <a:pt x="345668" y="62699"/>
                  </a:lnTo>
                  <a:close/>
                </a:path>
                <a:path w="375919" h="440690">
                  <a:moveTo>
                    <a:pt x="355447" y="90170"/>
                  </a:moveTo>
                  <a:lnTo>
                    <a:pt x="355092" y="88925"/>
                  </a:lnTo>
                  <a:lnTo>
                    <a:pt x="355219" y="89954"/>
                  </a:lnTo>
                  <a:lnTo>
                    <a:pt x="355269" y="90170"/>
                  </a:lnTo>
                  <a:lnTo>
                    <a:pt x="355447" y="90170"/>
                  </a:lnTo>
                  <a:close/>
                </a:path>
                <a:path w="375919" h="440690">
                  <a:moveTo>
                    <a:pt x="358203" y="123875"/>
                  </a:moveTo>
                  <a:lnTo>
                    <a:pt x="356743" y="115011"/>
                  </a:lnTo>
                  <a:lnTo>
                    <a:pt x="356489" y="115227"/>
                  </a:lnTo>
                  <a:lnTo>
                    <a:pt x="357530" y="122110"/>
                  </a:lnTo>
                  <a:lnTo>
                    <a:pt x="357670" y="121970"/>
                  </a:lnTo>
                  <a:lnTo>
                    <a:pt x="358203" y="123875"/>
                  </a:lnTo>
                  <a:close/>
                </a:path>
                <a:path w="375919" h="440690">
                  <a:moveTo>
                    <a:pt x="358927" y="101815"/>
                  </a:moveTo>
                  <a:lnTo>
                    <a:pt x="357898" y="98539"/>
                  </a:lnTo>
                  <a:lnTo>
                    <a:pt x="357047" y="96761"/>
                  </a:lnTo>
                  <a:lnTo>
                    <a:pt x="357784" y="100736"/>
                  </a:lnTo>
                  <a:lnTo>
                    <a:pt x="357962" y="102793"/>
                  </a:lnTo>
                  <a:lnTo>
                    <a:pt x="358825" y="101993"/>
                  </a:lnTo>
                  <a:lnTo>
                    <a:pt x="358927" y="101815"/>
                  </a:lnTo>
                  <a:close/>
                </a:path>
                <a:path w="375919" h="440690">
                  <a:moveTo>
                    <a:pt x="359308" y="123698"/>
                  </a:moveTo>
                  <a:lnTo>
                    <a:pt x="359067" y="123164"/>
                  </a:lnTo>
                  <a:lnTo>
                    <a:pt x="358863" y="123139"/>
                  </a:lnTo>
                  <a:lnTo>
                    <a:pt x="359105" y="123329"/>
                  </a:lnTo>
                  <a:lnTo>
                    <a:pt x="359308" y="123698"/>
                  </a:lnTo>
                  <a:close/>
                </a:path>
                <a:path w="375919" h="440690">
                  <a:moveTo>
                    <a:pt x="359422" y="129336"/>
                  </a:moveTo>
                  <a:lnTo>
                    <a:pt x="358660" y="125615"/>
                  </a:lnTo>
                  <a:lnTo>
                    <a:pt x="358203" y="123875"/>
                  </a:lnTo>
                  <a:lnTo>
                    <a:pt x="359029" y="128155"/>
                  </a:lnTo>
                  <a:lnTo>
                    <a:pt x="359422" y="129336"/>
                  </a:lnTo>
                  <a:close/>
                </a:path>
                <a:path w="375919" h="440690">
                  <a:moveTo>
                    <a:pt x="360172" y="139827"/>
                  </a:moveTo>
                  <a:lnTo>
                    <a:pt x="359981" y="137769"/>
                  </a:lnTo>
                  <a:lnTo>
                    <a:pt x="359117" y="132943"/>
                  </a:lnTo>
                  <a:lnTo>
                    <a:pt x="360172" y="139827"/>
                  </a:lnTo>
                  <a:close/>
                </a:path>
                <a:path w="375919" h="440690">
                  <a:moveTo>
                    <a:pt x="360184" y="109867"/>
                  </a:moveTo>
                  <a:lnTo>
                    <a:pt x="359397" y="105956"/>
                  </a:lnTo>
                  <a:lnTo>
                    <a:pt x="360172" y="110528"/>
                  </a:lnTo>
                  <a:lnTo>
                    <a:pt x="360133" y="109728"/>
                  </a:lnTo>
                  <a:lnTo>
                    <a:pt x="360184" y="109867"/>
                  </a:lnTo>
                  <a:close/>
                </a:path>
                <a:path w="375919" h="440690">
                  <a:moveTo>
                    <a:pt x="360349" y="127088"/>
                  </a:moveTo>
                  <a:lnTo>
                    <a:pt x="359498" y="124460"/>
                  </a:lnTo>
                  <a:lnTo>
                    <a:pt x="360349" y="127088"/>
                  </a:lnTo>
                  <a:close/>
                </a:path>
                <a:path w="375919" h="440690">
                  <a:moveTo>
                    <a:pt x="360730" y="128270"/>
                  </a:moveTo>
                  <a:lnTo>
                    <a:pt x="360349" y="127088"/>
                  </a:lnTo>
                  <a:lnTo>
                    <a:pt x="360692" y="130149"/>
                  </a:lnTo>
                  <a:lnTo>
                    <a:pt x="360730" y="128270"/>
                  </a:lnTo>
                  <a:close/>
                </a:path>
                <a:path w="375919" h="440690">
                  <a:moveTo>
                    <a:pt x="360781" y="112661"/>
                  </a:moveTo>
                  <a:lnTo>
                    <a:pt x="360362" y="110286"/>
                  </a:lnTo>
                  <a:lnTo>
                    <a:pt x="360184" y="109867"/>
                  </a:lnTo>
                  <a:lnTo>
                    <a:pt x="360781" y="112661"/>
                  </a:lnTo>
                  <a:close/>
                </a:path>
                <a:path w="375919" h="440690">
                  <a:moveTo>
                    <a:pt x="361518" y="116001"/>
                  </a:moveTo>
                  <a:lnTo>
                    <a:pt x="360895" y="113525"/>
                  </a:lnTo>
                  <a:lnTo>
                    <a:pt x="361289" y="116001"/>
                  </a:lnTo>
                  <a:lnTo>
                    <a:pt x="361492" y="116332"/>
                  </a:lnTo>
                  <a:lnTo>
                    <a:pt x="361518" y="116001"/>
                  </a:lnTo>
                  <a:close/>
                </a:path>
                <a:path w="375919" h="440690">
                  <a:moveTo>
                    <a:pt x="362953" y="147383"/>
                  </a:moveTo>
                  <a:lnTo>
                    <a:pt x="361696" y="145135"/>
                  </a:lnTo>
                  <a:lnTo>
                    <a:pt x="362280" y="149098"/>
                  </a:lnTo>
                  <a:lnTo>
                    <a:pt x="362953" y="147383"/>
                  </a:lnTo>
                  <a:close/>
                </a:path>
                <a:path w="375919" h="440690">
                  <a:moveTo>
                    <a:pt x="365721" y="136867"/>
                  </a:moveTo>
                  <a:lnTo>
                    <a:pt x="364769" y="132842"/>
                  </a:lnTo>
                  <a:lnTo>
                    <a:pt x="365391" y="135775"/>
                  </a:lnTo>
                  <a:lnTo>
                    <a:pt x="365404" y="136982"/>
                  </a:lnTo>
                  <a:lnTo>
                    <a:pt x="365518" y="138391"/>
                  </a:lnTo>
                  <a:lnTo>
                    <a:pt x="365721" y="138214"/>
                  </a:lnTo>
                  <a:lnTo>
                    <a:pt x="365721" y="136867"/>
                  </a:lnTo>
                  <a:close/>
                </a:path>
                <a:path w="375919" h="440690">
                  <a:moveTo>
                    <a:pt x="366191" y="138887"/>
                  </a:moveTo>
                  <a:lnTo>
                    <a:pt x="365810" y="136982"/>
                  </a:lnTo>
                  <a:lnTo>
                    <a:pt x="365798" y="137210"/>
                  </a:lnTo>
                  <a:lnTo>
                    <a:pt x="366191" y="138887"/>
                  </a:lnTo>
                  <a:close/>
                </a:path>
                <a:path w="375919" h="440690">
                  <a:moveTo>
                    <a:pt x="366687" y="154063"/>
                  </a:moveTo>
                  <a:lnTo>
                    <a:pt x="364185" y="145135"/>
                  </a:lnTo>
                  <a:lnTo>
                    <a:pt x="363499" y="145770"/>
                  </a:lnTo>
                  <a:lnTo>
                    <a:pt x="365493" y="153784"/>
                  </a:lnTo>
                  <a:lnTo>
                    <a:pt x="365340" y="153022"/>
                  </a:lnTo>
                  <a:lnTo>
                    <a:pt x="366687" y="154063"/>
                  </a:lnTo>
                  <a:close/>
                </a:path>
                <a:path w="375919" h="440690">
                  <a:moveTo>
                    <a:pt x="367042" y="159105"/>
                  </a:moveTo>
                  <a:lnTo>
                    <a:pt x="366280" y="157086"/>
                  </a:lnTo>
                  <a:lnTo>
                    <a:pt x="365709" y="154762"/>
                  </a:lnTo>
                  <a:lnTo>
                    <a:pt x="366509" y="158699"/>
                  </a:lnTo>
                  <a:lnTo>
                    <a:pt x="367042" y="159105"/>
                  </a:lnTo>
                  <a:close/>
                </a:path>
                <a:path w="375919" h="440690">
                  <a:moveTo>
                    <a:pt x="368007" y="149860"/>
                  </a:moveTo>
                  <a:lnTo>
                    <a:pt x="367080" y="149860"/>
                  </a:lnTo>
                  <a:lnTo>
                    <a:pt x="364807" y="138430"/>
                  </a:lnTo>
                  <a:lnTo>
                    <a:pt x="364553" y="137160"/>
                  </a:lnTo>
                  <a:lnTo>
                    <a:pt x="363905" y="138430"/>
                  </a:lnTo>
                  <a:lnTo>
                    <a:pt x="364109" y="135890"/>
                  </a:lnTo>
                  <a:lnTo>
                    <a:pt x="364299" y="133350"/>
                  </a:lnTo>
                  <a:lnTo>
                    <a:pt x="364274" y="131813"/>
                  </a:lnTo>
                  <a:lnTo>
                    <a:pt x="362661" y="128270"/>
                  </a:lnTo>
                  <a:lnTo>
                    <a:pt x="362623" y="123190"/>
                  </a:lnTo>
                  <a:lnTo>
                    <a:pt x="362597" y="120650"/>
                  </a:lnTo>
                  <a:lnTo>
                    <a:pt x="362242" y="120650"/>
                  </a:lnTo>
                  <a:lnTo>
                    <a:pt x="362356" y="123190"/>
                  </a:lnTo>
                  <a:lnTo>
                    <a:pt x="361721" y="119380"/>
                  </a:lnTo>
                  <a:lnTo>
                    <a:pt x="361289" y="116840"/>
                  </a:lnTo>
                  <a:lnTo>
                    <a:pt x="361111" y="116840"/>
                  </a:lnTo>
                  <a:lnTo>
                    <a:pt x="360667" y="115570"/>
                  </a:lnTo>
                  <a:lnTo>
                    <a:pt x="360603" y="114300"/>
                  </a:lnTo>
                  <a:lnTo>
                    <a:pt x="360692" y="119380"/>
                  </a:lnTo>
                  <a:lnTo>
                    <a:pt x="359156" y="115570"/>
                  </a:lnTo>
                  <a:lnTo>
                    <a:pt x="357936" y="109220"/>
                  </a:lnTo>
                  <a:lnTo>
                    <a:pt x="357200" y="105410"/>
                  </a:lnTo>
                  <a:lnTo>
                    <a:pt x="356438" y="102870"/>
                  </a:lnTo>
                  <a:lnTo>
                    <a:pt x="356057" y="101600"/>
                  </a:lnTo>
                  <a:lnTo>
                    <a:pt x="355498" y="97790"/>
                  </a:lnTo>
                  <a:lnTo>
                    <a:pt x="356819" y="102870"/>
                  </a:lnTo>
                  <a:lnTo>
                    <a:pt x="356831" y="101600"/>
                  </a:lnTo>
                  <a:lnTo>
                    <a:pt x="355561" y="97790"/>
                  </a:lnTo>
                  <a:lnTo>
                    <a:pt x="355130" y="96520"/>
                  </a:lnTo>
                  <a:lnTo>
                    <a:pt x="355892" y="95250"/>
                  </a:lnTo>
                  <a:lnTo>
                    <a:pt x="355219" y="89954"/>
                  </a:lnTo>
                  <a:lnTo>
                    <a:pt x="354965" y="88900"/>
                  </a:lnTo>
                  <a:lnTo>
                    <a:pt x="355219" y="89954"/>
                  </a:lnTo>
                  <a:lnTo>
                    <a:pt x="355079" y="88900"/>
                  </a:lnTo>
                  <a:lnTo>
                    <a:pt x="354596" y="85090"/>
                  </a:lnTo>
                  <a:lnTo>
                    <a:pt x="356857" y="93980"/>
                  </a:lnTo>
                  <a:lnTo>
                    <a:pt x="355320" y="86360"/>
                  </a:lnTo>
                  <a:lnTo>
                    <a:pt x="355219" y="85090"/>
                  </a:lnTo>
                  <a:lnTo>
                    <a:pt x="354888" y="81280"/>
                  </a:lnTo>
                  <a:lnTo>
                    <a:pt x="354685" y="80010"/>
                  </a:lnTo>
                  <a:lnTo>
                    <a:pt x="353822" y="74930"/>
                  </a:lnTo>
                  <a:lnTo>
                    <a:pt x="353568" y="73825"/>
                  </a:lnTo>
                  <a:lnTo>
                    <a:pt x="353568" y="80010"/>
                  </a:lnTo>
                  <a:lnTo>
                    <a:pt x="352983" y="74930"/>
                  </a:lnTo>
                  <a:lnTo>
                    <a:pt x="353568" y="80010"/>
                  </a:lnTo>
                  <a:lnTo>
                    <a:pt x="353568" y="73825"/>
                  </a:lnTo>
                  <a:lnTo>
                    <a:pt x="352666" y="69850"/>
                  </a:lnTo>
                  <a:lnTo>
                    <a:pt x="352120" y="66040"/>
                  </a:lnTo>
                  <a:lnTo>
                    <a:pt x="349846" y="60960"/>
                  </a:lnTo>
                  <a:lnTo>
                    <a:pt x="351167" y="63500"/>
                  </a:lnTo>
                  <a:lnTo>
                    <a:pt x="350570" y="60960"/>
                  </a:lnTo>
                  <a:lnTo>
                    <a:pt x="348183" y="50800"/>
                  </a:lnTo>
                  <a:lnTo>
                    <a:pt x="348386" y="50800"/>
                  </a:lnTo>
                  <a:lnTo>
                    <a:pt x="343103" y="25400"/>
                  </a:lnTo>
                  <a:lnTo>
                    <a:pt x="341782" y="19050"/>
                  </a:lnTo>
                  <a:lnTo>
                    <a:pt x="331952" y="26670"/>
                  </a:lnTo>
                  <a:lnTo>
                    <a:pt x="326771" y="29210"/>
                  </a:lnTo>
                  <a:lnTo>
                    <a:pt x="325221" y="30480"/>
                  </a:lnTo>
                  <a:lnTo>
                    <a:pt x="323100" y="31750"/>
                  </a:lnTo>
                  <a:lnTo>
                    <a:pt x="319735" y="35560"/>
                  </a:lnTo>
                  <a:lnTo>
                    <a:pt x="316280" y="38100"/>
                  </a:lnTo>
                  <a:lnTo>
                    <a:pt x="310286" y="41910"/>
                  </a:lnTo>
                  <a:lnTo>
                    <a:pt x="308686" y="41910"/>
                  </a:lnTo>
                  <a:lnTo>
                    <a:pt x="304355" y="45720"/>
                  </a:lnTo>
                  <a:lnTo>
                    <a:pt x="294741" y="52070"/>
                  </a:lnTo>
                  <a:lnTo>
                    <a:pt x="293293" y="54610"/>
                  </a:lnTo>
                  <a:lnTo>
                    <a:pt x="287147" y="57150"/>
                  </a:lnTo>
                  <a:lnTo>
                    <a:pt x="278968" y="63500"/>
                  </a:lnTo>
                  <a:lnTo>
                    <a:pt x="275259" y="66802"/>
                  </a:lnTo>
                  <a:lnTo>
                    <a:pt x="275259" y="78740"/>
                  </a:lnTo>
                  <a:lnTo>
                    <a:pt x="272630" y="80987"/>
                  </a:lnTo>
                  <a:lnTo>
                    <a:pt x="271741" y="81572"/>
                  </a:lnTo>
                  <a:lnTo>
                    <a:pt x="270751" y="82105"/>
                  </a:lnTo>
                  <a:lnTo>
                    <a:pt x="270344" y="82283"/>
                  </a:lnTo>
                  <a:lnTo>
                    <a:pt x="271818" y="81280"/>
                  </a:lnTo>
                  <a:lnTo>
                    <a:pt x="272618" y="80010"/>
                  </a:lnTo>
                  <a:lnTo>
                    <a:pt x="275259" y="78740"/>
                  </a:lnTo>
                  <a:lnTo>
                    <a:pt x="275259" y="66802"/>
                  </a:lnTo>
                  <a:lnTo>
                    <a:pt x="270408" y="71120"/>
                  </a:lnTo>
                  <a:lnTo>
                    <a:pt x="263118" y="76200"/>
                  </a:lnTo>
                  <a:lnTo>
                    <a:pt x="263423" y="77470"/>
                  </a:lnTo>
                  <a:lnTo>
                    <a:pt x="257949" y="81280"/>
                  </a:lnTo>
                  <a:lnTo>
                    <a:pt x="246418" y="91440"/>
                  </a:lnTo>
                  <a:lnTo>
                    <a:pt x="247357" y="91440"/>
                  </a:lnTo>
                  <a:lnTo>
                    <a:pt x="246303" y="92710"/>
                  </a:lnTo>
                  <a:lnTo>
                    <a:pt x="245071" y="92710"/>
                  </a:lnTo>
                  <a:lnTo>
                    <a:pt x="242366" y="95250"/>
                  </a:lnTo>
                  <a:lnTo>
                    <a:pt x="240525" y="96520"/>
                  </a:lnTo>
                  <a:lnTo>
                    <a:pt x="239991" y="96520"/>
                  </a:lnTo>
                  <a:lnTo>
                    <a:pt x="236677" y="99060"/>
                  </a:lnTo>
                  <a:lnTo>
                    <a:pt x="235305" y="100330"/>
                  </a:lnTo>
                  <a:lnTo>
                    <a:pt x="235305" y="96520"/>
                  </a:lnTo>
                  <a:lnTo>
                    <a:pt x="235635" y="96520"/>
                  </a:lnTo>
                  <a:lnTo>
                    <a:pt x="235597" y="97790"/>
                  </a:lnTo>
                  <a:lnTo>
                    <a:pt x="235432" y="99060"/>
                  </a:lnTo>
                  <a:lnTo>
                    <a:pt x="235851" y="96520"/>
                  </a:lnTo>
                  <a:lnTo>
                    <a:pt x="235788" y="92710"/>
                  </a:lnTo>
                  <a:lnTo>
                    <a:pt x="235559" y="89954"/>
                  </a:lnTo>
                  <a:lnTo>
                    <a:pt x="234213" y="77470"/>
                  </a:lnTo>
                  <a:lnTo>
                    <a:pt x="233273" y="71120"/>
                  </a:lnTo>
                  <a:lnTo>
                    <a:pt x="233514" y="64770"/>
                  </a:lnTo>
                  <a:lnTo>
                    <a:pt x="232968" y="60960"/>
                  </a:lnTo>
                  <a:lnTo>
                    <a:pt x="232905" y="58420"/>
                  </a:lnTo>
                  <a:lnTo>
                    <a:pt x="232918" y="57277"/>
                  </a:lnTo>
                  <a:lnTo>
                    <a:pt x="233019" y="58420"/>
                  </a:lnTo>
                  <a:lnTo>
                    <a:pt x="232930" y="57150"/>
                  </a:lnTo>
                  <a:lnTo>
                    <a:pt x="232867" y="55880"/>
                  </a:lnTo>
                  <a:lnTo>
                    <a:pt x="232625" y="53340"/>
                  </a:lnTo>
                  <a:lnTo>
                    <a:pt x="232181" y="49530"/>
                  </a:lnTo>
                  <a:lnTo>
                    <a:pt x="231571" y="45720"/>
                  </a:lnTo>
                  <a:lnTo>
                    <a:pt x="232346" y="44450"/>
                  </a:lnTo>
                  <a:lnTo>
                    <a:pt x="232219" y="43180"/>
                  </a:lnTo>
                  <a:lnTo>
                    <a:pt x="232168" y="40640"/>
                  </a:lnTo>
                  <a:lnTo>
                    <a:pt x="231444" y="40640"/>
                  </a:lnTo>
                  <a:lnTo>
                    <a:pt x="230962" y="43180"/>
                  </a:lnTo>
                  <a:lnTo>
                    <a:pt x="230593" y="40640"/>
                  </a:lnTo>
                  <a:lnTo>
                    <a:pt x="229819" y="38100"/>
                  </a:lnTo>
                  <a:lnTo>
                    <a:pt x="230974" y="35560"/>
                  </a:lnTo>
                  <a:lnTo>
                    <a:pt x="229196" y="31750"/>
                  </a:lnTo>
                  <a:lnTo>
                    <a:pt x="228015" y="29210"/>
                  </a:lnTo>
                  <a:lnTo>
                    <a:pt x="228879" y="24130"/>
                  </a:lnTo>
                  <a:lnTo>
                    <a:pt x="228231" y="24130"/>
                  </a:lnTo>
                  <a:lnTo>
                    <a:pt x="227774" y="21590"/>
                  </a:lnTo>
                  <a:lnTo>
                    <a:pt x="227545" y="20320"/>
                  </a:lnTo>
                  <a:lnTo>
                    <a:pt x="227304" y="19050"/>
                  </a:lnTo>
                  <a:lnTo>
                    <a:pt x="226834" y="17780"/>
                  </a:lnTo>
                  <a:lnTo>
                    <a:pt x="224929" y="12700"/>
                  </a:lnTo>
                  <a:lnTo>
                    <a:pt x="224066" y="10160"/>
                  </a:lnTo>
                  <a:lnTo>
                    <a:pt x="222389" y="7620"/>
                  </a:lnTo>
                  <a:lnTo>
                    <a:pt x="221538" y="6350"/>
                  </a:lnTo>
                  <a:lnTo>
                    <a:pt x="220052" y="5080"/>
                  </a:lnTo>
                  <a:lnTo>
                    <a:pt x="219367" y="5080"/>
                  </a:lnTo>
                  <a:lnTo>
                    <a:pt x="218490" y="3810"/>
                  </a:lnTo>
                  <a:lnTo>
                    <a:pt x="220268" y="5080"/>
                  </a:lnTo>
                  <a:lnTo>
                    <a:pt x="218694" y="3810"/>
                  </a:lnTo>
                  <a:lnTo>
                    <a:pt x="215734" y="2540"/>
                  </a:lnTo>
                  <a:lnTo>
                    <a:pt x="213283" y="3810"/>
                  </a:lnTo>
                  <a:lnTo>
                    <a:pt x="207657" y="3810"/>
                  </a:lnTo>
                  <a:lnTo>
                    <a:pt x="205968" y="2540"/>
                  </a:lnTo>
                  <a:lnTo>
                    <a:pt x="197256" y="3810"/>
                  </a:lnTo>
                  <a:lnTo>
                    <a:pt x="196316" y="3810"/>
                  </a:lnTo>
                  <a:lnTo>
                    <a:pt x="194310" y="5080"/>
                  </a:lnTo>
                  <a:lnTo>
                    <a:pt x="199491" y="7658"/>
                  </a:lnTo>
                  <a:lnTo>
                    <a:pt x="202285" y="7620"/>
                  </a:lnTo>
                  <a:lnTo>
                    <a:pt x="206159" y="8890"/>
                  </a:lnTo>
                  <a:lnTo>
                    <a:pt x="214325" y="8890"/>
                  </a:lnTo>
                  <a:lnTo>
                    <a:pt x="214718" y="9410"/>
                  </a:lnTo>
                  <a:lnTo>
                    <a:pt x="214757" y="8890"/>
                  </a:lnTo>
                  <a:lnTo>
                    <a:pt x="215722" y="8890"/>
                  </a:lnTo>
                  <a:lnTo>
                    <a:pt x="216674" y="7620"/>
                  </a:lnTo>
                  <a:lnTo>
                    <a:pt x="218300" y="8890"/>
                  </a:lnTo>
                  <a:lnTo>
                    <a:pt x="219100" y="11430"/>
                  </a:lnTo>
                  <a:lnTo>
                    <a:pt x="218541" y="10160"/>
                  </a:lnTo>
                  <a:lnTo>
                    <a:pt x="217182" y="11430"/>
                  </a:lnTo>
                  <a:lnTo>
                    <a:pt x="216916" y="11430"/>
                  </a:lnTo>
                  <a:lnTo>
                    <a:pt x="217398" y="12700"/>
                  </a:lnTo>
                  <a:lnTo>
                    <a:pt x="217919" y="12700"/>
                  </a:lnTo>
                  <a:lnTo>
                    <a:pt x="218465" y="13970"/>
                  </a:lnTo>
                  <a:lnTo>
                    <a:pt x="218884" y="15240"/>
                  </a:lnTo>
                  <a:lnTo>
                    <a:pt x="219379" y="15240"/>
                  </a:lnTo>
                  <a:lnTo>
                    <a:pt x="220294" y="17780"/>
                  </a:lnTo>
                  <a:lnTo>
                    <a:pt x="220687" y="18364"/>
                  </a:lnTo>
                  <a:lnTo>
                    <a:pt x="220027" y="20320"/>
                  </a:lnTo>
                  <a:lnTo>
                    <a:pt x="219951" y="24130"/>
                  </a:lnTo>
                  <a:lnTo>
                    <a:pt x="220205" y="21590"/>
                  </a:lnTo>
                  <a:lnTo>
                    <a:pt x="222326" y="36830"/>
                  </a:lnTo>
                  <a:lnTo>
                    <a:pt x="222110" y="31750"/>
                  </a:lnTo>
                  <a:lnTo>
                    <a:pt x="223558" y="39370"/>
                  </a:lnTo>
                  <a:lnTo>
                    <a:pt x="225298" y="44450"/>
                  </a:lnTo>
                  <a:lnTo>
                    <a:pt x="226949" y="50800"/>
                  </a:lnTo>
                  <a:lnTo>
                    <a:pt x="228168" y="58420"/>
                  </a:lnTo>
                  <a:lnTo>
                    <a:pt x="227571" y="57150"/>
                  </a:lnTo>
                  <a:lnTo>
                    <a:pt x="225018" y="54610"/>
                  </a:lnTo>
                  <a:lnTo>
                    <a:pt x="225323" y="60960"/>
                  </a:lnTo>
                  <a:lnTo>
                    <a:pt x="226961" y="64770"/>
                  </a:lnTo>
                  <a:lnTo>
                    <a:pt x="229311" y="71120"/>
                  </a:lnTo>
                  <a:lnTo>
                    <a:pt x="231660" y="78740"/>
                  </a:lnTo>
                  <a:lnTo>
                    <a:pt x="233337" y="87630"/>
                  </a:lnTo>
                  <a:lnTo>
                    <a:pt x="232803" y="88900"/>
                  </a:lnTo>
                  <a:lnTo>
                    <a:pt x="233387" y="93980"/>
                  </a:lnTo>
                  <a:lnTo>
                    <a:pt x="233870" y="96520"/>
                  </a:lnTo>
                  <a:lnTo>
                    <a:pt x="233426" y="96520"/>
                  </a:lnTo>
                  <a:lnTo>
                    <a:pt x="232841" y="95250"/>
                  </a:lnTo>
                  <a:lnTo>
                    <a:pt x="232130" y="92710"/>
                  </a:lnTo>
                  <a:lnTo>
                    <a:pt x="229831" y="85090"/>
                  </a:lnTo>
                  <a:lnTo>
                    <a:pt x="229196" y="82550"/>
                  </a:lnTo>
                  <a:lnTo>
                    <a:pt x="228561" y="80010"/>
                  </a:lnTo>
                  <a:lnTo>
                    <a:pt x="226923" y="73660"/>
                  </a:lnTo>
                  <a:lnTo>
                    <a:pt x="225577" y="68580"/>
                  </a:lnTo>
                  <a:lnTo>
                    <a:pt x="225425" y="73660"/>
                  </a:lnTo>
                  <a:lnTo>
                    <a:pt x="224929" y="69850"/>
                  </a:lnTo>
                  <a:lnTo>
                    <a:pt x="225475" y="77470"/>
                  </a:lnTo>
                  <a:lnTo>
                    <a:pt x="225031" y="80010"/>
                  </a:lnTo>
                  <a:lnTo>
                    <a:pt x="224294" y="73660"/>
                  </a:lnTo>
                  <a:lnTo>
                    <a:pt x="224104" y="71120"/>
                  </a:lnTo>
                  <a:lnTo>
                    <a:pt x="224751" y="88900"/>
                  </a:lnTo>
                  <a:lnTo>
                    <a:pt x="225361" y="88900"/>
                  </a:lnTo>
                  <a:lnTo>
                    <a:pt x="225628" y="90170"/>
                  </a:lnTo>
                  <a:lnTo>
                    <a:pt x="226187" y="93980"/>
                  </a:lnTo>
                  <a:lnTo>
                    <a:pt x="226923" y="101600"/>
                  </a:lnTo>
                  <a:lnTo>
                    <a:pt x="227342" y="106680"/>
                  </a:lnTo>
                  <a:lnTo>
                    <a:pt x="227863" y="105410"/>
                  </a:lnTo>
                  <a:lnTo>
                    <a:pt x="227266" y="99060"/>
                  </a:lnTo>
                  <a:lnTo>
                    <a:pt x="226656" y="91440"/>
                  </a:lnTo>
                  <a:lnTo>
                    <a:pt x="225475" y="82550"/>
                  </a:lnTo>
                  <a:lnTo>
                    <a:pt x="226110" y="82550"/>
                  </a:lnTo>
                  <a:lnTo>
                    <a:pt x="227215" y="85090"/>
                  </a:lnTo>
                  <a:lnTo>
                    <a:pt x="228663" y="91440"/>
                  </a:lnTo>
                  <a:lnTo>
                    <a:pt x="229108" y="93980"/>
                  </a:lnTo>
                  <a:lnTo>
                    <a:pt x="229946" y="102870"/>
                  </a:lnTo>
                  <a:lnTo>
                    <a:pt x="230009" y="109220"/>
                  </a:lnTo>
                  <a:lnTo>
                    <a:pt x="229908" y="110490"/>
                  </a:lnTo>
                  <a:lnTo>
                    <a:pt x="229336" y="111760"/>
                  </a:lnTo>
                  <a:lnTo>
                    <a:pt x="228739" y="110490"/>
                  </a:lnTo>
                  <a:lnTo>
                    <a:pt x="228155" y="110490"/>
                  </a:lnTo>
                  <a:lnTo>
                    <a:pt x="227545" y="109220"/>
                  </a:lnTo>
                  <a:lnTo>
                    <a:pt x="227342" y="109220"/>
                  </a:lnTo>
                  <a:lnTo>
                    <a:pt x="227520" y="110490"/>
                  </a:lnTo>
                  <a:lnTo>
                    <a:pt x="227926" y="115570"/>
                  </a:lnTo>
                  <a:lnTo>
                    <a:pt x="232803" y="111760"/>
                  </a:lnTo>
                  <a:lnTo>
                    <a:pt x="235140" y="109931"/>
                  </a:lnTo>
                  <a:lnTo>
                    <a:pt x="231876" y="113030"/>
                  </a:lnTo>
                  <a:lnTo>
                    <a:pt x="236194" y="110490"/>
                  </a:lnTo>
                  <a:lnTo>
                    <a:pt x="239991" y="106680"/>
                  </a:lnTo>
                  <a:lnTo>
                    <a:pt x="243420" y="104140"/>
                  </a:lnTo>
                  <a:lnTo>
                    <a:pt x="245414" y="101600"/>
                  </a:lnTo>
                  <a:lnTo>
                    <a:pt x="246265" y="101600"/>
                  </a:lnTo>
                  <a:lnTo>
                    <a:pt x="247650" y="100330"/>
                  </a:lnTo>
                  <a:lnTo>
                    <a:pt x="257670" y="93980"/>
                  </a:lnTo>
                  <a:lnTo>
                    <a:pt x="260477" y="92710"/>
                  </a:lnTo>
                  <a:lnTo>
                    <a:pt x="260413" y="91440"/>
                  </a:lnTo>
                  <a:lnTo>
                    <a:pt x="255689" y="93980"/>
                  </a:lnTo>
                  <a:lnTo>
                    <a:pt x="252107" y="90170"/>
                  </a:lnTo>
                  <a:lnTo>
                    <a:pt x="253949" y="87630"/>
                  </a:lnTo>
                  <a:lnTo>
                    <a:pt x="262115" y="82905"/>
                  </a:lnTo>
                  <a:lnTo>
                    <a:pt x="262051" y="84899"/>
                  </a:lnTo>
                  <a:lnTo>
                    <a:pt x="263575" y="83718"/>
                  </a:lnTo>
                  <a:lnTo>
                    <a:pt x="262509" y="82664"/>
                  </a:lnTo>
                  <a:lnTo>
                    <a:pt x="267093" y="80010"/>
                  </a:lnTo>
                  <a:lnTo>
                    <a:pt x="270217" y="77470"/>
                  </a:lnTo>
                  <a:lnTo>
                    <a:pt x="274789" y="76200"/>
                  </a:lnTo>
                  <a:lnTo>
                    <a:pt x="266153" y="85090"/>
                  </a:lnTo>
                  <a:lnTo>
                    <a:pt x="270052" y="82550"/>
                  </a:lnTo>
                  <a:lnTo>
                    <a:pt x="270954" y="82270"/>
                  </a:lnTo>
                  <a:lnTo>
                    <a:pt x="273278" y="80568"/>
                  </a:lnTo>
                  <a:lnTo>
                    <a:pt x="273418" y="80467"/>
                  </a:lnTo>
                  <a:lnTo>
                    <a:pt x="275780" y="78740"/>
                  </a:lnTo>
                  <a:lnTo>
                    <a:pt x="277520" y="77470"/>
                  </a:lnTo>
                  <a:lnTo>
                    <a:pt x="277596" y="76200"/>
                  </a:lnTo>
                  <a:lnTo>
                    <a:pt x="279400" y="74930"/>
                  </a:lnTo>
                  <a:lnTo>
                    <a:pt x="284988" y="70993"/>
                  </a:lnTo>
                  <a:lnTo>
                    <a:pt x="279349" y="74930"/>
                  </a:lnTo>
                  <a:lnTo>
                    <a:pt x="284327" y="69850"/>
                  </a:lnTo>
                  <a:lnTo>
                    <a:pt x="284988" y="70993"/>
                  </a:lnTo>
                  <a:lnTo>
                    <a:pt x="286435" y="69977"/>
                  </a:lnTo>
                  <a:lnTo>
                    <a:pt x="286588" y="69850"/>
                  </a:lnTo>
                  <a:lnTo>
                    <a:pt x="291147" y="66040"/>
                  </a:lnTo>
                  <a:lnTo>
                    <a:pt x="288671" y="66040"/>
                  </a:lnTo>
                  <a:lnTo>
                    <a:pt x="299847" y="54610"/>
                  </a:lnTo>
                  <a:lnTo>
                    <a:pt x="299745" y="55880"/>
                  </a:lnTo>
                  <a:lnTo>
                    <a:pt x="301879" y="54610"/>
                  </a:lnTo>
                  <a:lnTo>
                    <a:pt x="309219" y="49530"/>
                  </a:lnTo>
                  <a:lnTo>
                    <a:pt x="321843" y="40640"/>
                  </a:lnTo>
                  <a:lnTo>
                    <a:pt x="328726" y="35560"/>
                  </a:lnTo>
                  <a:lnTo>
                    <a:pt x="330098" y="34290"/>
                  </a:lnTo>
                  <a:lnTo>
                    <a:pt x="333260" y="32156"/>
                  </a:lnTo>
                  <a:lnTo>
                    <a:pt x="333222" y="31750"/>
                  </a:lnTo>
                  <a:lnTo>
                    <a:pt x="334911" y="29210"/>
                  </a:lnTo>
                  <a:lnTo>
                    <a:pt x="339420" y="25400"/>
                  </a:lnTo>
                  <a:lnTo>
                    <a:pt x="340664" y="27940"/>
                  </a:lnTo>
                  <a:lnTo>
                    <a:pt x="342480" y="34290"/>
                  </a:lnTo>
                  <a:lnTo>
                    <a:pt x="344144" y="40640"/>
                  </a:lnTo>
                  <a:lnTo>
                    <a:pt x="346468" y="50800"/>
                  </a:lnTo>
                  <a:lnTo>
                    <a:pt x="343916" y="45720"/>
                  </a:lnTo>
                  <a:lnTo>
                    <a:pt x="344487" y="46990"/>
                  </a:lnTo>
                  <a:lnTo>
                    <a:pt x="346849" y="58420"/>
                  </a:lnTo>
                  <a:lnTo>
                    <a:pt x="348932" y="64770"/>
                  </a:lnTo>
                  <a:lnTo>
                    <a:pt x="350735" y="71120"/>
                  </a:lnTo>
                  <a:lnTo>
                    <a:pt x="352247" y="80010"/>
                  </a:lnTo>
                  <a:lnTo>
                    <a:pt x="352399" y="86360"/>
                  </a:lnTo>
                  <a:lnTo>
                    <a:pt x="350672" y="81280"/>
                  </a:lnTo>
                  <a:lnTo>
                    <a:pt x="350227" y="80010"/>
                  </a:lnTo>
                  <a:lnTo>
                    <a:pt x="349745" y="81280"/>
                  </a:lnTo>
                  <a:lnTo>
                    <a:pt x="347764" y="73660"/>
                  </a:lnTo>
                  <a:lnTo>
                    <a:pt x="347929" y="69850"/>
                  </a:lnTo>
                  <a:lnTo>
                    <a:pt x="347980" y="68580"/>
                  </a:lnTo>
                  <a:lnTo>
                    <a:pt x="346875" y="63500"/>
                  </a:lnTo>
                  <a:lnTo>
                    <a:pt x="347700" y="69850"/>
                  </a:lnTo>
                  <a:lnTo>
                    <a:pt x="346849" y="67310"/>
                  </a:lnTo>
                  <a:lnTo>
                    <a:pt x="345668" y="62699"/>
                  </a:lnTo>
                  <a:lnTo>
                    <a:pt x="346252" y="67310"/>
                  </a:lnTo>
                  <a:lnTo>
                    <a:pt x="348513" y="78740"/>
                  </a:lnTo>
                  <a:lnTo>
                    <a:pt x="351116" y="93980"/>
                  </a:lnTo>
                  <a:lnTo>
                    <a:pt x="353174" y="106680"/>
                  </a:lnTo>
                  <a:lnTo>
                    <a:pt x="354025" y="109220"/>
                  </a:lnTo>
                  <a:lnTo>
                    <a:pt x="355244" y="113030"/>
                  </a:lnTo>
                  <a:lnTo>
                    <a:pt x="355257" y="111760"/>
                  </a:lnTo>
                  <a:lnTo>
                    <a:pt x="354215" y="106680"/>
                  </a:lnTo>
                  <a:lnTo>
                    <a:pt x="354241" y="102870"/>
                  </a:lnTo>
                  <a:lnTo>
                    <a:pt x="357060" y="115570"/>
                  </a:lnTo>
                  <a:lnTo>
                    <a:pt x="356323" y="109220"/>
                  </a:lnTo>
                  <a:lnTo>
                    <a:pt x="358101" y="115570"/>
                  </a:lnTo>
                  <a:lnTo>
                    <a:pt x="360387" y="121920"/>
                  </a:lnTo>
                  <a:lnTo>
                    <a:pt x="361607" y="130835"/>
                  </a:lnTo>
                  <a:lnTo>
                    <a:pt x="360972" y="132676"/>
                  </a:lnTo>
                  <a:lnTo>
                    <a:pt x="360692" y="130149"/>
                  </a:lnTo>
                  <a:lnTo>
                    <a:pt x="360502" y="138430"/>
                  </a:lnTo>
                  <a:lnTo>
                    <a:pt x="362839" y="142240"/>
                  </a:lnTo>
                  <a:lnTo>
                    <a:pt x="362470" y="135890"/>
                  </a:lnTo>
                  <a:lnTo>
                    <a:pt x="364274" y="142240"/>
                  </a:lnTo>
                  <a:lnTo>
                    <a:pt x="367055" y="149860"/>
                  </a:lnTo>
                  <a:lnTo>
                    <a:pt x="367804" y="154698"/>
                  </a:lnTo>
                  <a:lnTo>
                    <a:pt x="368007" y="149860"/>
                  </a:lnTo>
                  <a:close/>
                </a:path>
                <a:path w="375919" h="440690">
                  <a:moveTo>
                    <a:pt x="368681" y="153670"/>
                  </a:moveTo>
                  <a:lnTo>
                    <a:pt x="367944" y="155651"/>
                  </a:lnTo>
                  <a:lnTo>
                    <a:pt x="368223" y="157480"/>
                  </a:lnTo>
                  <a:lnTo>
                    <a:pt x="368681" y="153670"/>
                  </a:lnTo>
                  <a:close/>
                </a:path>
                <a:path w="375919" h="440690">
                  <a:moveTo>
                    <a:pt x="375780" y="193624"/>
                  </a:moveTo>
                  <a:lnTo>
                    <a:pt x="373621" y="190423"/>
                  </a:lnTo>
                  <a:lnTo>
                    <a:pt x="371868" y="188341"/>
                  </a:lnTo>
                  <a:lnTo>
                    <a:pt x="373888" y="191795"/>
                  </a:lnTo>
                  <a:lnTo>
                    <a:pt x="374484" y="192493"/>
                  </a:lnTo>
                  <a:lnTo>
                    <a:pt x="374967" y="193395"/>
                  </a:lnTo>
                  <a:lnTo>
                    <a:pt x="375551" y="194068"/>
                  </a:lnTo>
                  <a:lnTo>
                    <a:pt x="375780" y="19362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2586" y="201726"/>
              <a:ext cx="430530" cy="500380"/>
            </a:xfrm>
            <a:custGeom>
              <a:avLst/>
              <a:gdLst/>
              <a:ahLst/>
              <a:cxnLst/>
              <a:rect l="l" t="t" r="r" b="b"/>
              <a:pathLst>
                <a:path w="430530" h="500380">
                  <a:moveTo>
                    <a:pt x="251078" y="0"/>
                  </a:moveTo>
                  <a:lnTo>
                    <a:pt x="181570" y="81273"/>
                  </a:lnTo>
                  <a:lnTo>
                    <a:pt x="126065" y="145089"/>
                  </a:lnTo>
                  <a:lnTo>
                    <a:pt x="84620" y="190779"/>
                  </a:lnTo>
                  <a:lnTo>
                    <a:pt x="65164" y="213267"/>
                  </a:lnTo>
                  <a:lnTo>
                    <a:pt x="66186" y="229523"/>
                  </a:lnTo>
                  <a:lnTo>
                    <a:pt x="94439" y="247432"/>
                  </a:lnTo>
                  <a:lnTo>
                    <a:pt x="156679" y="274878"/>
                  </a:lnTo>
                  <a:lnTo>
                    <a:pt x="0" y="288671"/>
                  </a:lnTo>
                  <a:lnTo>
                    <a:pt x="13696" y="322508"/>
                  </a:lnTo>
                  <a:lnTo>
                    <a:pt x="24463" y="348019"/>
                  </a:lnTo>
                  <a:lnTo>
                    <a:pt x="32194" y="364337"/>
                  </a:lnTo>
                  <a:lnTo>
                    <a:pt x="35696" y="374208"/>
                  </a:lnTo>
                  <a:lnTo>
                    <a:pt x="52882" y="429133"/>
                  </a:lnTo>
                  <a:lnTo>
                    <a:pt x="73012" y="463365"/>
                  </a:lnTo>
                  <a:lnTo>
                    <a:pt x="110210" y="500380"/>
                  </a:lnTo>
                  <a:lnTo>
                    <a:pt x="227901" y="354533"/>
                  </a:lnTo>
                  <a:lnTo>
                    <a:pt x="272259" y="400608"/>
                  </a:lnTo>
                  <a:lnTo>
                    <a:pt x="307261" y="437900"/>
                  </a:lnTo>
                  <a:lnTo>
                    <a:pt x="332638" y="466648"/>
                  </a:lnTo>
                  <a:lnTo>
                    <a:pt x="348137" y="465440"/>
                  </a:lnTo>
                  <a:lnTo>
                    <a:pt x="361713" y="436305"/>
                  </a:lnTo>
                  <a:lnTo>
                    <a:pt x="377824" y="380644"/>
                  </a:lnTo>
                  <a:lnTo>
                    <a:pt x="380933" y="375687"/>
                  </a:lnTo>
                  <a:lnTo>
                    <a:pt x="387408" y="367850"/>
                  </a:lnTo>
                  <a:lnTo>
                    <a:pt x="430034" y="321271"/>
                  </a:lnTo>
                  <a:lnTo>
                    <a:pt x="304660" y="270103"/>
                  </a:lnTo>
                  <a:lnTo>
                    <a:pt x="319331" y="262386"/>
                  </a:lnTo>
                  <a:lnTo>
                    <a:pt x="351034" y="242914"/>
                  </a:lnTo>
                  <a:lnTo>
                    <a:pt x="381298" y="217205"/>
                  </a:lnTo>
                  <a:lnTo>
                    <a:pt x="391655" y="190779"/>
                  </a:lnTo>
                  <a:lnTo>
                    <a:pt x="375839" y="163474"/>
                  </a:lnTo>
                  <a:lnTo>
                    <a:pt x="342232" y="117052"/>
                  </a:lnTo>
                  <a:lnTo>
                    <a:pt x="302476" y="65204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056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411" y="559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04" y="0"/>
                  </a:moveTo>
                  <a:lnTo>
                    <a:pt x="380" y="1257"/>
                  </a:lnTo>
                  <a:lnTo>
                    <a:pt x="0" y="1079"/>
                  </a:lnTo>
                  <a:lnTo>
                    <a:pt x="3225" y="4140"/>
                  </a:lnTo>
                  <a:lnTo>
                    <a:pt x="2184" y="1727"/>
                  </a:lnTo>
                  <a:lnTo>
                    <a:pt x="2108" y="195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9605" y="576237"/>
              <a:ext cx="129447" cy="102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79" y="197382"/>
              <a:ext cx="1476375" cy="509270"/>
            </a:xfrm>
            <a:custGeom>
              <a:avLst/>
              <a:gdLst/>
              <a:ahLst/>
              <a:cxnLst/>
              <a:rect l="l" t="t" r="r" b="b"/>
              <a:pathLst>
                <a:path w="1476375" h="509270">
                  <a:moveTo>
                    <a:pt x="16408" y="310515"/>
                  </a:moveTo>
                  <a:lnTo>
                    <a:pt x="15862" y="309321"/>
                  </a:lnTo>
                  <a:lnTo>
                    <a:pt x="14795" y="307263"/>
                  </a:lnTo>
                  <a:lnTo>
                    <a:pt x="14960" y="307886"/>
                  </a:lnTo>
                  <a:lnTo>
                    <a:pt x="16408" y="310515"/>
                  </a:lnTo>
                  <a:close/>
                </a:path>
                <a:path w="1476375" h="509270">
                  <a:moveTo>
                    <a:pt x="16751" y="309714"/>
                  </a:moveTo>
                  <a:lnTo>
                    <a:pt x="15659" y="306908"/>
                  </a:lnTo>
                  <a:lnTo>
                    <a:pt x="14655" y="306070"/>
                  </a:lnTo>
                  <a:lnTo>
                    <a:pt x="16751" y="309714"/>
                  </a:lnTo>
                  <a:close/>
                </a:path>
                <a:path w="1476375" h="509270">
                  <a:moveTo>
                    <a:pt x="19075" y="313753"/>
                  </a:moveTo>
                  <a:close/>
                </a:path>
                <a:path w="1476375" h="509270">
                  <a:moveTo>
                    <a:pt x="20955" y="339090"/>
                  </a:moveTo>
                  <a:lnTo>
                    <a:pt x="20777" y="338582"/>
                  </a:lnTo>
                  <a:lnTo>
                    <a:pt x="20383" y="337820"/>
                  </a:lnTo>
                  <a:lnTo>
                    <a:pt x="20840" y="338899"/>
                  </a:lnTo>
                  <a:lnTo>
                    <a:pt x="20955" y="339090"/>
                  </a:lnTo>
                  <a:close/>
                </a:path>
                <a:path w="1476375" h="509270">
                  <a:moveTo>
                    <a:pt x="35890" y="295910"/>
                  </a:moveTo>
                  <a:lnTo>
                    <a:pt x="28663" y="297180"/>
                  </a:lnTo>
                  <a:lnTo>
                    <a:pt x="32194" y="297180"/>
                  </a:lnTo>
                  <a:lnTo>
                    <a:pt x="35890" y="295910"/>
                  </a:lnTo>
                  <a:close/>
                </a:path>
                <a:path w="1476375" h="509270">
                  <a:moveTo>
                    <a:pt x="63334" y="449580"/>
                  </a:moveTo>
                  <a:lnTo>
                    <a:pt x="62966" y="448183"/>
                  </a:lnTo>
                  <a:lnTo>
                    <a:pt x="62217" y="447040"/>
                  </a:lnTo>
                  <a:lnTo>
                    <a:pt x="63334" y="449580"/>
                  </a:lnTo>
                  <a:close/>
                </a:path>
                <a:path w="1476375" h="509270">
                  <a:moveTo>
                    <a:pt x="89865" y="213537"/>
                  </a:moveTo>
                  <a:lnTo>
                    <a:pt x="89458" y="210820"/>
                  </a:lnTo>
                  <a:lnTo>
                    <a:pt x="89750" y="208280"/>
                  </a:lnTo>
                  <a:lnTo>
                    <a:pt x="89230" y="209702"/>
                  </a:lnTo>
                  <a:lnTo>
                    <a:pt x="89649" y="213360"/>
                  </a:lnTo>
                  <a:lnTo>
                    <a:pt x="89865" y="213537"/>
                  </a:lnTo>
                  <a:close/>
                </a:path>
                <a:path w="1476375" h="509270">
                  <a:moveTo>
                    <a:pt x="91147" y="214630"/>
                  </a:moveTo>
                  <a:lnTo>
                    <a:pt x="89865" y="213537"/>
                  </a:lnTo>
                  <a:lnTo>
                    <a:pt x="90017" y="214630"/>
                  </a:lnTo>
                  <a:lnTo>
                    <a:pt x="90449" y="215900"/>
                  </a:lnTo>
                  <a:lnTo>
                    <a:pt x="90817" y="217170"/>
                  </a:lnTo>
                  <a:lnTo>
                    <a:pt x="91147" y="214630"/>
                  </a:lnTo>
                  <a:close/>
                </a:path>
                <a:path w="1476375" h="509270">
                  <a:moveTo>
                    <a:pt x="95084" y="223951"/>
                  </a:moveTo>
                  <a:lnTo>
                    <a:pt x="93345" y="221081"/>
                  </a:lnTo>
                  <a:lnTo>
                    <a:pt x="94411" y="223113"/>
                  </a:lnTo>
                  <a:lnTo>
                    <a:pt x="95084" y="223951"/>
                  </a:lnTo>
                  <a:close/>
                </a:path>
                <a:path w="1476375" h="509270">
                  <a:moveTo>
                    <a:pt x="97663" y="227228"/>
                  </a:moveTo>
                  <a:lnTo>
                    <a:pt x="96177" y="225285"/>
                  </a:lnTo>
                  <a:lnTo>
                    <a:pt x="95084" y="223951"/>
                  </a:lnTo>
                  <a:lnTo>
                    <a:pt x="95910" y="225298"/>
                  </a:lnTo>
                  <a:lnTo>
                    <a:pt x="97028" y="228638"/>
                  </a:lnTo>
                  <a:lnTo>
                    <a:pt x="97663" y="227228"/>
                  </a:lnTo>
                  <a:close/>
                </a:path>
                <a:path w="1476375" h="509270">
                  <a:moveTo>
                    <a:pt x="114757" y="178168"/>
                  </a:moveTo>
                  <a:lnTo>
                    <a:pt x="112153" y="179336"/>
                  </a:lnTo>
                  <a:lnTo>
                    <a:pt x="113804" y="179197"/>
                  </a:lnTo>
                  <a:lnTo>
                    <a:pt x="114757" y="178168"/>
                  </a:lnTo>
                  <a:close/>
                </a:path>
                <a:path w="1476375" h="509270">
                  <a:moveTo>
                    <a:pt x="117589" y="159804"/>
                  </a:moveTo>
                  <a:lnTo>
                    <a:pt x="117157" y="159969"/>
                  </a:lnTo>
                  <a:lnTo>
                    <a:pt x="115989" y="161518"/>
                  </a:lnTo>
                  <a:lnTo>
                    <a:pt x="115570" y="162242"/>
                  </a:lnTo>
                  <a:lnTo>
                    <a:pt x="115747" y="162331"/>
                  </a:lnTo>
                  <a:lnTo>
                    <a:pt x="116967" y="160756"/>
                  </a:lnTo>
                  <a:lnTo>
                    <a:pt x="117589" y="159804"/>
                  </a:lnTo>
                  <a:close/>
                </a:path>
                <a:path w="1476375" h="509270">
                  <a:moveTo>
                    <a:pt x="117919" y="172732"/>
                  </a:moveTo>
                  <a:lnTo>
                    <a:pt x="115963" y="175234"/>
                  </a:lnTo>
                  <a:lnTo>
                    <a:pt x="117513" y="173304"/>
                  </a:lnTo>
                  <a:lnTo>
                    <a:pt x="117919" y="172732"/>
                  </a:lnTo>
                  <a:close/>
                </a:path>
                <a:path w="1476375" h="509270">
                  <a:moveTo>
                    <a:pt x="119634" y="171450"/>
                  </a:moveTo>
                  <a:lnTo>
                    <a:pt x="118516" y="172072"/>
                  </a:lnTo>
                  <a:lnTo>
                    <a:pt x="117906" y="172720"/>
                  </a:lnTo>
                  <a:lnTo>
                    <a:pt x="119634" y="171450"/>
                  </a:lnTo>
                  <a:close/>
                </a:path>
                <a:path w="1476375" h="509270">
                  <a:moveTo>
                    <a:pt x="124066" y="487743"/>
                  </a:moveTo>
                  <a:lnTo>
                    <a:pt x="124040" y="487591"/>
                  </a:lnTo>
                  <a:lnTo>
                    <a:pt x="123748" y="487946"/>
                  </a:lnTo>
                  <a:lnTo>
                    <a:pt x="123342" y="488480"/>
                  </a:lnTo>
                  <a:lnTo>
                    <a:pt x="124066" y="487743"/>
                  </a:lnTo>
                  <a:close/>
                </a:path>
                <a:path w="1476375" h="509270">
                  <a:moveTo>
                    <a:pt x="125704" y="164020"/>
                  </a:moveTo>
                  <a:lnTo>
                    <a:pt x="124561" y="165392"/>
                  </a:lnTo>
                  <a:lnTo>
                    <a:pt x="123913" y="166255"/>
                  </a:lnTo>
                  <a:lnTo>
                    <a:pt x="125615" y="165100"/>
                  </a:lnTo>
                  <a:lnTo>
                    <a:pt x="125704" y="164020"/>
                  </a:lnTo>
                  <a:close/>
                </a:path>
                <a:path w="1476375" h="509270">
                  <a:moveTo>
                    <a:pt x="129501" y="288213"/>
                  </a:moveTo>
                  <a:lnTo>
                    <a:pt x="125285" y="287020"/>
                  </a:lnTo>
                  <a:lnTo>
                    <a:pt x="124853" y="288290"/>
                  </a:lnTo>
                  <a:lnTo>
                    <a:pt x="128612" y="288290"/>
                  </a:lnTo>
                  <a:lnTo>
                    <a:pt x="129501" y="288213"/>
                  </a:lnTo>
                  <a:close/>
                </a:path>
                <a:path w="1476375" h="509270">
                  <a:moveTo>
                    <a:pt x="130073" y="288150"/>
                  </a:moveTo>
                  <a:lnTo>
                    <a:pt x="129501" y="288213"/>
                  </a:lnTo>
                  <a:lnTo>
                    <a:pt x="129794" y="288290"/>
                  </a:lnTo>
                  <a:lnTo>
                    <a:pt x="130073" y="288150"/>
                  </a:lnTo>
                  <a:close/>
                </a:path>
                <a:path w="1476375" h="509270">
                  <a:moveTo>
                    <a:pt x="133273" y="154978"/>
                  </a:moveTo>
                  <a:lnTo>
                    <a:pt x="132740" y="155892"/>
                  </a:lnTo>
                  <a:lnTo>
                    <a:pt x="132562" y="156324"/>
                  </a:lnTo>
                  <a:lnTo>
                    <a:pt x="133197" y="155638"/>
                  </a:lnTo>
                  <a:lnTo>
                    <a:pt x="133273" y="154978"/>
                  </a:lnTo>
                  <a:close/>
                </a:path>
                <a:path w="1476375" h="509270">
                  <a:moveTo>
                    <a:pt x="136728" y="258673"/>
                  </a:moveTo>
                  <a:lnTo>
                    <a:pt x="131851" y="255841"/>
                  </a:lnTo>
                  <a:lnTo>
                    <a:pt x="133781" y="257454"/>
                  </a:lnTo>
                  <a:lnTo>
                    <a:pt x="133184" y="257606"/>
                  </a:lnTo>
                  <a:lnTo>
                    <a:pt x="132524" y="257403"/>
                  </a:lnTo>
                  <a:lnTo>
                    <a:pt x="132803" y="257581"/>
                  </a:lnTo>
                  <a:lnTo>
                    <a:pt x="132994" y="257632"/>
                  </a:lnTo>
                  <a:lnTo>
                    <a:pt x="133172" y="257619"/>
                  </a:lnTo>
                  <a:lnTo>
                    <a:pt x="136728" y="258673"/>
                  </a:lnTo>
                  <a:close/>
                </a:path>
                <a:path w="1476375" h="509270">
                  <a:moveTo>
                    <a:pt x="140042" y="146151"/>
                  </a:moveTo>
                  <a:lnTo>
                    <a:pt x="138163" y="148590"/>
                  </a:lnTo>
                  <a:lnTo>
                    <a:pt x="137287" y="149860"/>
                  </a:lnTo>
                  <a:lnTo>
                    <a:pt x="140042" y="146151"/>
                  </a:lnTo>
                  <a:close/>
                </a:path>
                <a:path w="1476375" h="509270">
                  <a:moveTo>
                    <a:pt x="152387" y="134835"/>
                  </a:moveTo>
                  <a:lnTo>
                    <a:pt x="150368" y="136804"/>
                  </a:lnTo>
                  <a:lnTo>
                    <a:pt x="150253" y="137160"/>
                  </a:lnTo>
                  <a:lnTo>
                    <a:pt x="151726" y="135890"/>
                  </a:lnTo>
                  <a:lnTo>
                    <a:pt x="152387" y="134835"/>
                  </a:lnTo>
                  <a:close/>
                </a:path>
                <a:path w="1476375" h="509270">
                  <a:moveTo>
                    <a:pt x="168300" y="118313"/>
                  </a:moveTo>
                  <a:lnTo>
                    <a:pt x="167449" y="118795"/>
                  </a:lnTo>
                  <a:lnTo>
                    <a:pt x="164630" y="121920"/>
                  </a:lnTo>
                  <a:lnTo>
                    <a:pt x="168236" y="118859"/>
                  </a:lnTo>
                  <a:lnTo>
                    <a:pt x="168300" y="118313"/>
                  </a:lnTo>
                  <a:close/>
                </a:path>
                <a:path w="1476375" h="509270">
                  <a:moveTo>
                    <a:pt x="173545" y="284480"/>
                  </a:moveTo>
                  <a:lnTo>
                    <a:pt x="172516" y="284480"/>
                  </a:lnTo>
                  <a:lnTo>
                    <a:pt x="163207" y="285750"/>
                  </a:lnTo>
                  <a:lnTo>
                    <a:pt x="173545" y="284480"/>
                  </a:lnTo>
                  <a:close/>
                </a:path>
                <a:path w="1476375" h="509270">
                  <a:moveTo>
                    <a:pt x="213004" y="391121"/>
                  </a:moveTo>
                  <a:lnTo>
                    <a:pt x="209651" y="395389"/>
                  </a:lnTo>
                  <a:lnTo>
                    <a:pt x="210312" y="394665"/>
                  </a:lnTo>
                  <a:lnTo>
                    <a:pt x="213004" y="391121"/>
                  </a:lnTo>
                  <a:close/>
                </a:path>
                <a:path w="1476375" h="509270">
                  <a:moveTo>
                    <a:pt x="216103" y="49530"/>
                  </a:moveTo>
                  <a:lnTo>
                    <a:pt x="214287" y="52070"/>
                  </a:lnTo>
                  <a:lnTo>
                    <a:pt x="216001" y="49860"/>
                  </a:lnTo>
                  <a:lnTo>
                    <a:pt x="216103" y="49530"/>
                  </a:lnTo>
                  <a:close/>
                </a:path>
                <a:path w="1476375" h="509270">
                  <a:moveTo>
                    <a:pt x="231698" y="370344"/>
                  </a:moveTo>
                  <a:lnTo>
                    <a:pt x="228739" y="372922"/>
                  </a:lnTo>
                  <a:lnTo>
                    <a:pt x="227609" y="374738"/>
                  </a:lnTo>
                  <a:lnTo>
                    <a:pt x="231698" y="370344"/>
                  </a:lnTo>
                  <a:close/>
                </a:path>
                <a:path w="1476375" h="509270">
                  <a:moveTo>
                    <a:pt x="236893" y="361061"/>
                  </a:moveTo>
                  <a:lnTo>
                    <a:pt x="234530" y="364248"/>
                  </a:lnTo>
                  <a:lnTo>
                    <a:pt x="233654" y="364871"/>
                  </a:lnTo>
                  <a:lnTo>
                    <a:pt x="235534" y="364578"/>
                  </a:lnTo>
                  <a:lnTo>
                    <a:pt x="236893" y="361061"/>
                  </a:lnTo>
                  <a:close/>
                </a:path>
                <a:path w="1476375" h="509270">
                  <a:moveTo>
                    <a:pt x="248539" y="20320"/>
                  </a:moveTo>
                  <a:lnTo>
                    <a:pt x="243725" y="25019"/>
                  </a:lnTo>
                  <a:lnTo>
                    <a:pt x="243484" y="25400"/>
                  </a:lnTo>
                  <a:lnTo>
                    <a:pt x="248539" y="20320"/>
                  </a:lnTo>
                  <a:close/>
                </a:path>
                <a:path w="1476375" h="509270">
                  <a:moveTo>
                    <a:pt x="252907" y="15392"/>
                  </a:moveTo>
                  <a:lnTo>
                    <a:pt x="248551" y="19659"/>
                  </a:lnTo>
                  <a:lnTo>
                    <a:pt x="250990" y="17373"/>
                  </a:lnTo>
                  <a:lnTo>
                    <a:pt x="252907" y="15392"/>
                  </a:lnTo>
                  <a:close/>
                </a:path>
                <a:path w="1476375" h="509270">
                  <a:moveTo>
                    <a:pt x="254939" y="6667"/>
                  </a:moveTo>
                  <a:lnTo>
                    <a:pt x="252285" y="10655"/>
                  </a:lnTo>
                  <a:lnTo>
                    <a:pt x="253276" y="9893"/>
                  </a:lnTo>
                  <a:lnTo>
                    <a:pt x="254939" y="6667"/>
                  </a:lnTo>
                  <a:close/>
                </a:path>
                <a:path w="1476375" h="509270">
                  <a:moveTo>
                    <a:pt x="274231" y="33020"/>
                  </a:moveTo>
                  <a:lnTo>
                    <a:pt x="273113" y="31750"/>
                  </a:lnTo>
                  <a:lnTo>
                    <a:pt x="274027" y="33020"/>
                  </a:lnTo>
                  <a:lnTo>
                    <a:pt x="274231" y="33020"/>
                  </a:lnTo>
                  <a:close/>
                </a:path>
                <a:path w="1476375" h="509270">
                  <a:moveTo>
                    <a:pt x="275145" y="33020"/>
                  </a:moveTo>
                  <a:lnTo>
                    <a:pt x="272275" y="29210"/>
                  </a:lnTo>
                  <a:lnTo>
                    <a:pt x="275031" y="33020"/>
                  </a:lnTo>
                  <a:close/>
                </a:path>
                <a:path w="1476375" h="509270">
                  <a:moveTo>
                    <a:pt x="288061" y="50800"/>
                  </a:moveTo>
                  <a:lnTo>
                    <a:pt x="287629" y="46990"/>
                  </a:lnTo>
                  <a:lnTo>
                    <a:pt x="286689" y="46990"/>
                  </a:lnTo>
                  <a:lnTo>
                    <a:pt x="284708" y="41910"/>
                  </a:lnTo>
                  <a:lnTo>
                    <a:pt x="277774" y="36830"/>
                  </a:lnTo>
                  <a:lnTo>
                    <a:pt x="275031" y="33020"/>
                  </a:lnTo>
                  <a:lnTo>
                    <a:pt x="274231" y="33020"/>
                  </a:lnTo>
                  <a:lnTo>
                    <a:pt x="284175" y="44450"/>
                  </a:lnTo>
                  <a:lnTo>
                    <a:pt x="283171" y="44450"/>
                  </a:lnTo>
                  <a:lnTo>
                    <a:pt x="285737" y="46990"/>
                  </a:lnTo>
                  <a:lnTo>
                    <a:pt x="288061" y="50800"/>
                  </a:lnTo>
                  <a:close/>
                </a:path>
                <a:path w="1476375" h="509270">
                  <a:moveTo>
                    <a:pt x="306451" y="71120"/>
                  </a:moveTo>
                  <a:lnTo>
                    <a:pt x="305346" y="69850"/>
                  </a:lnTo>
                  <a:lnTo>
                    <a:pt x="306095" y="71120"/>
                  </a:lnTo>
                  <a:lnTo>
                    <a:pt x="306451" y="71120"/>
                  </a:lnTo>
                  <a:close/>
                </a:path>
                <a:path w="1476375" h="509270">
                  <a:moveTo>
                    <a:pt x="333794" y="258178"/>
                  </a:moveTo>
                  <a:lnTo>
                    <a:pt x="333768" y="257924"/>
                  </a:lnTo>
                  <a:lnTo>
                    <a:pt x="332879" y="258229"/>
                  </a:lnTo>
                  <a:lnTo>
                    <a:pt x="330136" y="259740"/>
                  </a:lnTo>
                  <a:lnTo>
                    <a:pt x="331978" y="258838"/>
                  </a:lnTo>
                  <a:lnTo>
                    <a:pt x="333044" y="258406"/>
                  </a:lnTo>
                  <a:lnTo>
                    <a:pt x="333794" y="258178"/>
                  </a:lnTo>
                  <a:close/>
                </a:path>
                <a:path w="1476375" h="509270">
                  <a:moveTo>
                    <a:pt x="342226" y="256451"/>
                  </a:moveTo>
                  <a:lnTo>
                    <a:pt x="340537" y="257505"/>
                  </a:lnTo>
                  <a:lnTo>
                    <a:pt x="341820" y="259080"/>
                  </a:lnTo>
                  <a:lnTo>
                    <a:pt x="342226" y="256451"/>
                  </a:lnTo>
                  <a:close/>
                </a:path>
                <a:path w="1476375" h="509270">
                  <a:moveTo>
                    <a:pt x="346278" y="124929"/>
                  </a:moveTo>
                  <a:lnTo>
                    <a:pt x="346138" y="120637"/>
                  </a:lnTo>
                  <a:lnTo>
                    <a:pt x="339382" y="116941"/>
                  </a:lnTo>
                  <a:lnTo>
                    <a:pt x="342950" y="119913"/>
                  </a:lnTo>
                  <a:lnTo>
                    <a:pt x="346278" y="124929"/>
                  </a:lnTo>
                  <a:close/>
                </a:path>
                <a:path w="1476375" h="509270">
                  <a:moveTo>
                    <a:pt x="346532" y="125298"/>
                  </a:moveTo>
                  <a:lnTo>
                    <a:pt x="346354" y="125044"/>
                  </a:lnTo>
                  <a:lnTo>
                    <a:pt x="346532" y="125298"/>
                  </a:lnTo>
                  <a:close/>
                </a:path>
                <a:path w="1476375" h="509270">
                  <a:moveTo>
                    <a:pt x="353720" y="134620"/>
                  </a:moveTo>
                  <a:lnTo>
                    <a:pt x="353479" y="133527"/>
                  </a:lnTo>
                  <a:lnTo>
                    <a:pt x="353568" y="134429"/>
                  </a:lnTo>
                  <a:lnTo>
                    <a:pt x="353720" y="134620"/>
                  </a:lnTo>
                  <a:close/>
                </a:path>
                <a:path w="1476375" h="509270">
                  <a:moveTo>
                    <a:pt x="354685" y="137160"/>
                  </a:moveTo>
                  <a:lnTo>
                    <a:pt x="353682" y="134835"/>
                  </a:lnTo>
                  <a:lnTo>
                    <a:pt x="353568" y="134429"/>
                  </a:lnTo>
                  <a:lnTo>
                    <a:pt x="346506" y="125730"/>
                  </a:lnTo>
                  <a:lnTo>
                    <a:pt x="350367" y="132080"/>
                  </a:lnTo>
                  <a:lnTo>
                    <a:pt x="354685" y="137160"/>
                  </a:lnTo>
                  <a:close/>
                </a:path>
                <a:path w="1476375" h="509270">
                  <a:moveTo>
                    <a:pt x="362394" y="147320"/>
                  </a:moveTo>
                  <a:lnTo>
                    <a:pt x="361099" y="144894"/>
                  </a:lnTo>
                  <a:lnTo>
                    <a:pt x="360781" y="144780"/>
                  </a:lnTo>
                  <a:lnTo>
                    <a:pt x="362394" y="147320"/>
                  </a:lnTo>
                  <a:close/>
                </a:path>
                <a:path w="1476375" h="509270">
                  <a:moveTo>
                    <a:pt x="365734" y="299999"/>
                  </a:moveTo>
                  <a:lnTo>
                    <a:pt x="364528" y="299720"/>
                  </a:lnTo>
                  <a:lnTo>
                    <a:pt x="365125" y="300990"/>
                  </a:lnTo>
                  <a:lnTo>
                    <a:pt x="365734" y="299999"/>
                  </a:lnTo>
                  <a:close/>
                </a:path>
                <a:path w="1476375" h="509270">
                  <a:moveTo>
                    <a:pt x="365760" y="291185"/>
                  </a:moveTo>
                  <a:lnTo>
                    <a:pt x="358952" y="287782"/>
                  </a:lnTo>
                  <a:lnTo>
                    <a:pt x="355130" y="286854"/>
                  </a:lnTo>
                  <a:lnTo>
                    <a:pt x="356997" y="287832"/>
                  </a:lnTo>
                  <a:lnTo>
                    <a:pt x="362496" y="289801"/>
                  </a:lnTo>
                  <a:lnTo>
                    <a:pt x="365760" y="291185"/>
                  </a:lnTo>
                  <a:close/>
                </a:path>
                <a:path w="1476375" h="509270">
                  <a:moveTo>
                    <a:pt x="366026" y="152374"/>
                  </a:moveTo>
                  <a:lnTo>
                    <a:pt x="364744" y="151130"/>
                  </a:lnTo>
                  <a:lnTo>
                    <a:pt x="366014" y="152400"/>
                  </a:lnTo>
                  <a:close/>
                </a:path>
                <a:path w="1476375" h="509270">
                  <a:moveTo>
                    <a:pt x="367550" y="300405"/>
                  </a:moveTo>
                  <a:lnTo>
                    <a:pt x="365887" y="299720"/>
                  </a:lnTo>
                  <a:lnTo>
                    <a:pt x="365734" y="299999"/>
                  </a:lnTo>
                  <a:lnTo>
                    <a:pt x="367550" y="300405"/>
                  </a:lnTo>
                  <a:close/>
                </a:path>
                <a:path w="1476375" h="509270">
                  <a:moveTo>
                    <a:pt x="369443" y="300443"/>
                  </a:moveTo>
                  <a:lnTo>
                    <a:pt x="368515" y="299720"/>
                  </a:lnTo>
                  <a:lnTo>
                    <a:pt x="364794" y="298450"/>
                  </a:lnTo>
                  <a:lnTo>
                    <a:pt x="363905" y="298450"/>
                  </a:lnTo>
                  <a:lnTo>
                    <a:pt x="363169" y="298119"/>
                  </a:lnTo>
                  <a:lnTo>
                    <a:pt x="363004" y="298450"/>
                  </a:lnTo>
                  <a:lnTo>
                    <a:pt x="369443" y="300443"/>
                  </a:lnTo>
                  <a:close/>
                </a:path>
                <a:path w="1476375" h="509270">
                  <a:moveTo>
                    <a:pt x="374738" y="295427"/>
                  </a:moveTo>
                  <a:lnTo>
                    <a:pt x="368312" y="292290"/>
                  </a:lnTo>
                  <a:lnTo>
                    <a:pt x="365760" y="291198"/>
                  </a:lnTo>
                  <a:lnTo>
                    <a:pt x="370001" y="293471"/>
                  </a:lnTo>
                  <a:lnTo>
                    <a:pt x="373303" y="295605"/>
                  </a:lnTo>
                  <a:lnTo>
                    <a:pt x="374738" y="295427"/>
                  </a:lnTo>
                  <a:close/>
                </a:path>
                <a:path w="1476375" h="509270">
                  <a:moveTo>
                    <a:pt x="378269" y="405917"/>
                  </a:moveTo>
                  <a:lnTo>
                    <a:pt x="377024" y="409867"/>
                  </a:lnTo>
                  <a:lnTo>
                    <a:pt x="376897" y="410806"/>
                  </a:lnTo>
                  <a:lnTo>
                    <a:pt x="376516" y="411797"/>
                  </a:lnTo>
                  <a:lnTo>
                    <a:pt x="376389" y="412724"/>
                  </a:lnTo>
                  <a:lnTo>
                    <a:pt x="376885" y="412584"/>
                  </a:lnTo>
                  <a:lnTo>
                    <a:pt x="377901" y="408711"/>
                  </a:lnTo>
                  <a:lnTo>
                    <a:pt x="378269" y="405917"/>
                  </a:lnTo>
                  <a:close/>
                </a:path>
                <a:path w="1476375" h="509270">
                  <a:moveTo>
                    <a:pt x="380568" y="304800"/>
                  </a:moveTo>
                  <a:lnTo>
                    <a:pt x="379399" y="303530"/>
                  </a:lnTo>
                  <a:lnTo>
                    <a:pt x="371208" y="300990"/>
                  </a:lnTo>
                  <a:lnTo>
                    <a:pt x="369443" y="300443"/>
                  </a:lnTo>
                  <a:lnTo>
                    <a:pt x="370141" y="300990"/>
                  </a:lnTo>
                  <a:lnTo>
                    <a:pt x="367550" y="300405"/>
                  </a:lnTo>
                  <a:lnTo>
                    <a:pt x="375107" y="303530"/>
                  </a:lnTo>
                  <a:lnTo>
                    <a:pt x="380568" y="304800"/>
                  </a:lnTo>
                  <a:close/>
                </a:path>
                <a:path w="1476375" h="509270">
                  <a:moveTo>
                    <a:pt x="381508" y="235254"/>
                  </a:moveTo>
                  <a:lnTo>
                    <a:pt x="378777" y="237490"/>
                  </a:lnTo>
                  <a:lnTo>
                    <a:pt x="380606" y="236220"/>
                  </a:lnTo>
                  <a:lnTo>
                    <a:pt x="381508" y="235254"/>
                  </a:lnTo>
                  <a:close/>
                </a:path>
                <a:path w="1476375" h="509270">
                  <a:moveTo>
                    <a:pt x="384429" y="219138"/>
                  </a:moveTo>
                  <a:lnTo>
                    <a:pt x="376440" y="227330"/>
                  </a:lnTo>
                  <a:lnTo>
                    <a:pt x="377431" y="227330"/>
                  </a:lnTo>
                  <a:lnTo>
                    <a:pt x="381876" y="222250"/>
                  </a:lnTo>
                  <a:lnTo>
                    <a:pt x="384429" y="219138"/>
                  </a:lnTo>
                  <a:close/>
                </a:path>
                <a:path w="1476375" h="509270">
                  <a:moveTo>
                    <a:pt x="386346" y="217170"/>
                  </a:moveTo>
                  <a:lnTo>
                    <a:pt x="386041" y="217170"/>
                  </a:lnTo>
                  <a:lnTo>
                    <a:pt x="384429" y="219138"/>
                  </a:lnTo>
                  <a:lnTo>
                    <a:pt x="386346" y="217170"/>
                  </a:lnTo>
                  <a:close/>
                </a:path>
                <a:path w="1476375" h="509270">
                  <a:moveTo>
                    <a:pt x="387616" y="305092"/>
                  </a:moveTo>
                  <a:lnTo>
                    <a:pt x="386626" y="304330"/>
                  </a:lnTo>
                  <a:lnTo>
                    <a:pt x="379247" y="301625"/>
                  </a:lnTo>
                  <a:lnTo>
                    <a:pt x="378383" y="301637"/>
                  </a:lnTo>
                  <a:lnTo>
                    <a:pt x="380288" y="302641"/>
                  </a:lnTo>
                  <a:lnTo>
                    <a:pt x="383044" y="303618"/>
                  </a:lnTo>
                  <a:lnTo>
                    <a:pt x="384873" y="304101"/>
                  </a:lnTo>
                  <a:lnTo>
                    <a:pt x="387616" y="305092"/>
                  </a:lnTo>
                  <a:close/>
                </a:path>
                <a:path w="1476375" h="509270">
                  <a:moveTo>
                    <a:pt x="391375" y="189064"/>
                  </a:moveTo>
                  <a:lnTo>
                    <a:pt x="390029" y="187159"/>
                  </a:lnTo>
                  <a:lnTo>
                    <a:pt x="389724" y="186804"/>
                  </a:lnTo>
                  <a:lnTo>
                    <a:pt x="391375" y="189064"/>
                  </a:lnTo>
                  <a:close/>
                </a:path>
                <a:path w="1476375" h="509270">
                  <a:moveTo>
                    <a:pt x="391998" y="205486"/>
                  </a:moveTo>
                  <a:lnTo>
                    <a:pt x="390512" y="209321"/>
                  </a:lnTo>
                  <a:lnTo>
                    <a:pt x="391401" y="208280"/>
                  </a:lnTo>
                  <a:lnTo>
                    <a:pt x="391998" y="205486"/>
                  </a:lnTo>
                  <a:close/>
                </a:path>
                <a:path w="1476375" h="509270">
                  <a:moveTo>
                    <a:pt x="392468" y="203200"/>
                  </a:moveTo>
                  <a:lnTo>
                    <a:pt x="391998" y="205486"/>
                  </a:lnTo>
                  <a:lnTo>
                    <a:pt x="392379" y="204470"/>
                  </a:lnTo>
                  <a:lnTo>
                    <a:pt x="392468" y="203200"/>
                  </a:lnTo>
                  <a:close/>
                </a:path>
                <a:path w="1476375" h="509270">
                  <a:moveTo>
                    <a:pt x="392645" y="192709"/>
                  </a:moveTo>
                  <a:lnTo>
                    <a:pt x="388302" y="185127"/>
                  </a:lnTo>
                  <a:lnTo>
                    <a:pt x="389724" y="186804"/>
                  </a:lnTo>
                  <a:lnTo>
                    <a:pt x="385140" y="179781"/>
                  </a:lnTo>
                  <a:lnTo>
                    <a:pt x="385457" y="182600"/>
                  </a:lnTo>
                  <a:lnTo>
                    <a:pt x="389648" y="190550"/>
                  </a:lnTo>
                  <a:lnTo>
                    <a:pt x="387629" y="183807"/>
                  </a:lnTo>
                  <a:lnTo>
                    <a:pt x="391172" y="191096"/>
                  </a:lnTo>
                  <a:lnTo>
                    <a:pt x="392645" y="192709"/>
                  </a:lnTo>
                  <a:close/>
                </a:path>
                <a:path w="1476375" h="509270">
                  <a:moveTo>
                    <a:pt x="392849" y="310413"/>
                  </a:moveTo>
                  <a:lnTo>
                    <a:pt x="386270" y="307428"/>
                  </a:lnTo>
                  <a:lnTo>
                    <a:pt x="385419" y="307454"/>
                  </a:lnTo>
                  <a:lnTo>
                    <a:pt x="375348" y="304025"/>
                  </a:lnTo>
                  <a:lnTo>
                    <a:pt x="384594" y="307721"/>
                  </a:lnTo>
                  <a:lnTo>
                    <a:pt x="385457" y="307708"/>
                  </a:lnTo>
                  <a:lnTo>
                    <a:pt x="392849" y="310413"/>
                  </a:lnTo>
                  <a:close/>
                </a:path>
                <a:path w="1476375" h="509270">
                  <a:moveTo>
                    <a:pt x="394500" y="375640"/>
                  </a:moveTo>
                  <a:lnTo>
                    <a:pt x="391833" y="378802"/>
                  </a:lnTo>
                  <a:lnTo>
                    <a:pt x="391845" y="379488"/>
                  </a:lnTo>
                  <a:lnTo>
                    <a:pt x="392976" y="377583"/>
                  </a:lnTo>
                  <a:lnTo>
                    <a:pt x="394500" y="375640"/>
                  </a:lnTo>
                  <a:close/>
                </a:path>
                <a:path w="1476375" h="509270">
                  <a:moveTo>
                    <a:pt x="394525" y="306959"/>
                  </a:moveTo>
                  <a:lnTo>
                    <a:pt x="392036" y="306070"/>
                  </a:lnTo>
                  <a:lnTo>
                    <a:pt x="390220" y="306070"/>
                  </a:lnTo>
                  <a:lnTo>
                    <a:pt x="394525" y="306959"/>
                  </a:lnTo>
                  <a:close/>
                </a:path>
                <a:path w="1476375" h="509270">
                  <a:moveTo>
                    <a:pt x="397459" y="377190"/>
                  </a:moveTo>
                  <a:lnTo>
                    <a:pt x="395274" y="378434"/>
                  </a:lnTo>
                  <a:lnTo>
                    <a:pt x="394119" y="379730"/>
                  </a:lnTo>
                  <a:lnTo>
                    <a:pt x="397459" y="377190"/>
                  </a:lnTo>
                  <a:close/>
                </a:path>
                <a:path w="1476375" h="509270">
                  <a:moveTo>
                    <a:pt x="397891" y="183553"/>
                  </a:moveTo>
                  <a:lnTo>
                    <a:pt x="394271" y="173939"/>
                  </a:lnTo>
                  <a:lnTo>
                    <a:pt x="393827" y="174917"/>
                  </a:lnTo>
                  <a:lnTo>
                    <a:pt x="393890" y="176580"/>
                  </a:lnTo>
                  <a:lnTo>
                    <a:pt x="395833" y="179184"/>
                  </a:lnTo>
                  <a:lnTo>
                    <a:pt x="397891" y="183553"/>
                  </a:lnTo>
                  <a:close/>
                </a:path>
                <a:path w="1476375" h="509270">
                  <a:moveTo>
                    <a:pt x="399846" y="366306"/>
                  </a:moveTo>
                  <a:lnTo>
                    <a:pt x="396976" y="369290"/>
                  </a:lnTo>
                  <a:lnTo>
                    <a:pt x="398780" y="368719"/>
                  </a:lnTo>
                  <a:lnTo>
                    <a:pt x="399846" y="366306"/>
                  </a:lnTo>
                  <a:close/>
                </a:path>
                <a:path w="1476375" h="509270">
                  <a:moveTo>
                    <a:pt x="401358" y="368287"/>
                  </a:moveTo>
                  <a:lnTo>
                    <a:pt x="400418" y="368134"/>
                  </a:lnTo>
                  <a:lnTo>
                    <a:pt x="395147" y="374840"/>
                  </a:lnTo>
                  <a:lnTo>
                    <a:pt x="395668" y="374230"/>
                  </a:lnTo>
                  <a:lnTo>
                    <a:pt x="395655" y="375958"/>
                  </a:lnTo>
                  <a:lnTo>
                    <a:pt x="401358" y="368287"/>
                  </a:lnTo>
                  <a:close/>
                </a:path>
                <a:path w="1476375" h="509270">
                  <a:moveTo>
                    <a:pt x="406654" y="314286"/>
                  </a:moveTo>
                  <a:lnTo>
                    <a:pt x="402526" y="312420"/>
                  </a:lnTo>
                  <a:lnTo>
                    <a:pt x="404342" y="313690"/>
                  </a:lnTo>
                  <a:lnTo>
                    <a:pt x="406654" y="314286"/>
                  </a:lnTo>
                  <a:close/>
                </a:path>
                <a:path w="1476375" h="509270">
                  <a:moveTo>
                    <a:pt x="407581" y="315810"/>
                  </a:moveTo>
                  <a:lnTo>
                    <a:pt x="405688" y="314820"/>
                  </a:lnTo>
                  <a:lnTo>
                    <a:pt x="405650" y="314566"/>
                  </a:lnTo>
                  <a:lnTo>
                    <a:pt x="404660" y="313804"/>
                  </a:lnTo>
                  <a:lnTo>
                    <a:pt x="403974" y="314845"/>
                  </a:lnTo>
                  <a:lnTo>
                    <a:pt x="407581" y="315810"/>
                  </a:lnTo>
                  <a:close/>
                </a:path>
                <a:path w="1476375" h="509270">
                  <a:moveTo>
                    <a:pt x="408254" y="356514"/>
                  </a:moveTo>
                  <a:lnTo>
                    <a:pt x="403250" y="361708"/>
                  </a:lnTo>
                  <a:lnTo>
                    <a:pt x="404812" y="360260"/>
                  </a:lnTo>
                  <a:lnTo>
                    <a:pt x="408254" y="356514"/>
                  </a:lnTo>
                  <a:close/>
                </a:path>
                <a:path w="1476375" h="509270">
                  <a:moveTo>
                    <a:pt x="408965" y="364413"/>
                  </a:moveTo>
                  <a:lnTo>
                    <a:pt x="408787" y="364540"/>
                  </a:lnTo>
                  <a:lnTo>
                    <a:pt x="407644" y="365925"/>
                  </a:lnTo>
                  <a:lnTo>
                    <a:pt x="408965" y="364413"/>
                  </a:lnTo>
                  <a:close/>
                </a:path>
                <a:path w="1476375" h="509270">
                  <a:moveTo>
                    <a:pt x="412254" y="316230"/>
                  </a:moveTo>
                  <a:lnTo>
                    <a:pt x="409321" y="314960"/>
                  </a:lnTo>
                  <a:lnTo>
                    <a:pt x="406654" y="314286"/>
                  </a:lnTo>
                  <a:lnTo>
                    <a:pt x="410895" y="316230"/>
                  </a:lnTo>
                  <a:lnTo>
                    <a:pt x="412254" y="316230"/>
                  </a:lnTo>
                  <a:close/>
                </a:path>
                <a:path w="1476375" h="509270">
                  <a:moveTo>
                    <a:pt x="414108" y="354330"/>
                  </a:moveTo>
                  <a:lnTo>
                    <a:pt x="409905" y="358140"/>
                  </a:lnTo>
                  <a:lnTo>
                    <a:pt x="413372" y="355600"/>
                  </a:lnTo>
                  <a:lnTo>
                    <a:pt x="414108" y="354330"/>
                  </a:lnTo>
                  <a:close/>
                </a:path>
                <a:path w="1476375" h="509270">
                  <a:moveTo>
                    <a:pt x="415124" y="350075"/>
                  </a:moveTo>
                  <a:lnTo>
                    <a:pt x="412115" y="353415"/>
                  </a:lnTo>
                  <a:lnTo>
                    <a:pt x="411378" y="354482"/>
                  </a:lnTo>
                  <a:lnTo>
                    <a:pt x="413969" y="351536"/>
                  </a:lnTo>
                  <a:lnTo>
                    <a:pt x="415124" y="350075"/>
                  </a:lnTo>
                  <a:close/>
                </a:path>
                <a:path w="1476375" h="509270">
                  <a:moveTo>
                    <a:pt x="416229" y="350329"/>
                  </a:moveTo>
                  <a:lnTo>
                    <a:pt x="416128" y="350139"/>
                  </a:lnTo>
                  <a:lnTo>
                    <a:pt x="416115" y="350456"/>
                  </a:lnTo>
                  <a:lnTo>
                    <a:pt x="415937" y="350850"/>
                  </a:lnTo>
                  <a:lnTo>
                    <a:pt x="416229" y="350329"/>
                  </a:lnTo>
                  <a:close/>
                </a:path>
                <a:path w="1476375" h="509270">
                  <a:moveTo>
                    <a:pt x="421525" y="343344"/>
                  </a:moveTo>
                  <a:lnTo>
                    <a:pt x="421195" y="343268"/>
                  </a:lnTo>
                  <a:lnTo>
                    <a:pt x="416166" y="348411"/>
                  </a:lnTo>
                  <a:lnTo>
                    <a:pt x="416356" y="348449"/>
                  </a:lnTo>
                  <a:lnTo>
                    <a:pt x="415124" y="350075"/>
                  </a:lnTo>
                  <a:lnTo>
                    <a:pt x="418109" y="346798"/>
                  </a:lnTo>
                  <a:lnTo>
                    <a:pt x="421525" y="343344"/>
                  </a:lnTo>
                  <a:close/>
                </a:path>
                <a:path w="1476375" h="509270">
                  <a:moveTo>
                    <a:pt x="426453" y="339090"/>
                  </a:moveTo>
                  <a:lnTo>
                    <a:pt x="421957" y="344170"/>
                  </a:lnTo>
                  <a:lnTo>
                    <a:pt x="426364" y="339242"/>
                  </a:lnTo>
                  <a:lnTo>
                    <a:pt x="426453" y="339090"/>
                  </a:lnTo>
                  <a:close/>
                </a:path>
                <a:path w="1476375" h="509270">
                  <a:moveTo>
                    <a:pt x="427824" y="342887"/>
                  </a:moveTo>
                  <a:lnTo>
                    <a:pt x="425869" y="345109"/>
                  </a:lnTo>
                  <a:lnTo>
                    <a:pt x="427583" y="343293"/>
                  </a:lnTo>
                  <a:lnTo>
                    <a:pt x="427824" y="342887"/>
                  </a:lnTo>
                  <a:close/>
                </a:path>
                <a:path w="1476375" h="509270">
                  <a:moveTo>
                    <a:pt x="430568" y="339801"/>
                  </a:moveTo>
                  <a:lnTo>
                    <a:pt x="427278" y="343281"/>
                  </a:lnTo>
                  <a:lnTo>
                    <a:pt x="427901" y="342747"/>
                  </a:lnTo>
                  <a:lnTo>
                    <a:pt x="427824" y="342874"/>
                  </a:lnTo>
                  <a:lnTo>
                    <a:pt x="430568" y="339801"/>
                  </a:lnTo>
                  <a:close/>
                </a:path>
                <a:path w="1476375" h="509270">
                  <a:moveTo>
                    <a:pt x="434174" y="336435"/>
                  </a:moveTo>
                  <a:lnTo>
                    <a:pt x="432689" y="337604"/>
                  </a:lnTo>
                  <a:lnTo>
                    <a:pt x="431787" y="339344"/>
                  </a:lnTo>
                  <a:lnTo>
                    <a:pt x="434174" y="336435"/>
                  </a:lnTo>
                  <a:close/>
                </a:path>
                <a:path w="1476375" h="509270">
                  <a:moveTo>
                    <a:pt x="440778" y="327342"/>
                  </a:moveTo>
                  <a:lnTo>
                    <a:pt x="434860" y="334200"/>
                  </a:lnTo>
                  <a:lnTo>
                    <a:pt x="432447" y="336537"/>
                  </a:lnTo>
                  <a:lnTo>
                    <a:pt x="434200" y="336397"/>
                  </a:lnTo>
                  <a:lnTo>
                    <a:pt x="435495" y="334835"/>
                  </a:lnTo>
                  <a:lnTo>
                    <a:pt x="440156" y="328676"/>
                  </a:lnTo>
                  <a:lnTo>
                    <a:pt x="440778" y="327342"/>
                  </a:lnTo>
                  <a:close/>
                </a:path>
                <a:path w="1476375" h="509270">
                  <a:moveTo>
                    <a:pt x="445084" y="323850"/>
                  </a:moveTo>
                  <a:lnTo>
                    <a:pt x="437603" y="321310"/>
                  </a:lnTo>
                  <a:lnTo>
                    <a:pt x="433857" y="320040"/>
                  </a:lnTo>
                  <a:lnTo>
                    <a:pt x="431342" y="318770"/>
                  </a:lnTo>
                  <a:lnTo>
                    <a:pt x="426313" y="316230"/>
                  </a:lnTo>
                  <a:lnTo>
                    <a:pt x="425107" y="315633"/>
                  </a:lnTo>
                  <a:lnTo>
                    <a:pt x="425107" y="316230"/>
                  </a:lnTo>
                  <a:lnTo>
                    <a:pt x="424865" y="316230"/>
                  </a:lnTo>
                  <a:lnTo>
                    <a:pt x="420535" y="314960"/>
                  </a:lnTo>
                  <a:lnTo>
                    <a:pt x="422071" y="314960"/>
                  </a:lnTo>
                  <a:lnTo>
                    <a:pt x="425107" y="316230"/>
                  </a:lnTo>
                  <a:lnTo>
                    <a:pt x="425107" y="315633"/>
                  </a:lnTo>
                  <a:lnTo>
                    <a:pt x="423799" y="314960"/>
                  </a:lnTo>
                  <a:lnTo>
                    <a:pt x="418414" y="312420"/>
                  </a:lnTo>
                  <a:lnTo>
                    <a:pt x="416331" y="312420"/>
                  </a:lnTo>
                  <a:lnTo>
                    <a:pt x="412584" y="309880"/>
                  </a:lnTo>
                  <a:lnTo>
                    <a:pt x="407098" y="308775"/>
                  </a:lnTo>
                  <a:lnTo>
                    <a:pt x="406704" y="308610"/>
                  </a:lnTo>
                  <a:lnTo>
                    <a:pt x="403479" y="307340"/>
                  </a:lnTo>
                  <a:lnTo>
                    <a:pt x="397027" y="304800"/>
                  </a:lnTo>
                  <a:lnTo>
                    <a:pt x="387413" y="300990"/>
                  </a:lnTo>
                  <a:lnTo>
                    <a:pt x="377456" y="297180"/>
                  </a:lnTo>
                  <a:lnTo>
                    <a:pt x="367271" y="293370"/>
                  </a:lnTo>
                  <a:lnTo>
                    <a:pt x="356984" y="288290"/>
                  </a:lnTo>
                  <a:lnTo>
                    <a:pt x="352691" y="287020"/>
                  </a:lnTo>
                  <a:lnTo>
                    <a:pt x="348234" y="285750"/>
                  </a:lnTo>
                  <a:lnTo>
                    <a:pt x="341287" y="281940"/>
                  </a:lnTo>
                  <a:lnTo>
                    <a:pt x="340194" y="280670"/>
                  </a:lnTo>
                  <a:lnTo>
                    <a:pt x="337451" y="280670"/>
                  </a:lnTo>
                  <a:lnTo>
                    <a:pt x="333463" y="278130"/>
                  </a:lnTo>
                  <a:lnTo>
                    <a:pt x="327456" y="275590"/>
                  </a:lnTo>
                  <a:lnTo>
                    <a:pt x="326339" y="275590"/>
                  </a:lnTo>
                  <a:lnTo>
                    <a:pt x="326631" y="274320"/>
                  </a:lnTo>
                  <a:lnTo>
                    <a:pt x="327380" y="274320"/>
                  </a:lnTo>
                  <a:lnTo>
                    <a:pt x="328510" y="273050"/>
                  </a:lnTo>
                  <a:lnTo>
                    <a:pt x="334429" y="269240"/>
                  </a:lnTo>
                  <a:lnTo>
                    <a:pt x="339902" y="266700"/>
                  </a:lnTo>
                  <a:lnTo>
                    <a:pt x="339725" y="265430"/>
                  </a:lnTo>
                  <a:lnTo>
                    <a:pt x="345909" y="261620"/>
                  </a:lnTo>
                  <a:lnTo>
                    <a:pt x="351612" y="257810"/>
                  </a:lnTo>
                  <a:lnTo>
                    <a:pt x="358762" y="252730"/>
                  </a:lnTo>
                  <a:lnTo>
                    <a:pt x="357809" y="252730"/>
                  </a:lnTo>
                  <a:lnTo>
                    <a:pt x="361721" y="248920"/>
                  </a:lnTo>
                  <a:lnTo>
                    <a:pt x="363029" y="247650"/>
                  </a:lnTo>
                  <a:lnTo>
                    <a:pt x="369417" y="243840"/>
                  </a:lnTo>
                  <a:lnTo>
                    <a:pt x="376389" y="238760"/>
                  </a:lnTo>
                  <a:lnTo>
                    <a:pt x="377786" y="237490"/>
                  </a:lnTo>
                  <a:lnTo>
                    <a:pt x="381952" y="233680"/>
                  </a:lnTo>
                  <a:lnTo>
                    <a:pt x="383336" y="232410"/>
                  </a:lnTo>
                  <a:lnTo>
                    <a:pt x="382955" y="233680"/>
                  </a:lnTo>
                  <a:lnTo>
                    <a:pt x="381508" y="235254"/>
                  </a:lnTo>
                  <a:lnTo>
                    <a:pt x="384962" y="232410"/>
                  </a:lnTo>
                  <a:lnTo>
                    <a:pt x="387731" y="229870"/>
                  </a:lnTo>
                  <a:lnTo>
                    <a:pt x="390499" y="227330"/>
                  </a:lnTo>
                  <a:lnTo>
                    <a:pt x="394817" y="220980"/>
                  </a:lnTo>
                  <a:lnTo>
                    <a:pt x="399135" y="213360"/>
                  </a:lnTo>
                  <a:lnTo>
                    <a:pt x="402475" y="205740"/>
                  </a:lnTo>
                  <a:lnTo>
                    <a:pt x="402666" y="198120"/>
                  </a:lnTo>
                  <a:lnTo>
                    <a:pt x="402120" y="194310"/>
                  </a:lnTo>
                  <a:lnTo>
                    <a:pt x="400608" y="191770"/>
                  </a:lnTo>
                  <a:lnTo>
                    <a:pt x="399948" y="189230"/>
                  </a:lnTo>
                  <a:lnTo>
                    <a:pt x="400354" y="190500"/>
                  </a:lnTo>
                  <a:lnTo>
                    <a:pt x="400062" y="189230"/>
                  </a:lnTo>
                  <a:lnTo>
                    <a:pt x="399757" y="187960"/>
                  </a:lnTo>
                  <a:lnTo>
                    <a:pt x="399199" y="186690"/>
                  </a:lnTo>
                  <a:lnTo>
                    <a:pt x="398564" y="185420"/>
                  </a:lnTo>
                  <a:lnTo>
                    <a:pt x="397878" y="184150"/>
                  </a:lnTo>
                  <a:lnTo>
                    <a:pt x="399402" y="187960"/>
                  </a:lnTo>
                  <a:lnTo>
                    <a:pt x="398106" y="185420"/>
                  </a:lnTo>
                  <a:lnTo>
                    <a:pt x="396087" y="181610"/>
                  </a:lnTo>
                  <a:lnTo>
                    <a:pt x="393941" y="179070"/>
                  </a:lnTo>
                  <a:lnTo>
                    <a:pt x="393877" y="177800"/>
                  </a:lnTo>
                  <a:lnTo>
                    <a:pt x="393382" y="176530"/>
                  </a:lnTo>
                  <a:lnTo>
                    <a:pt x="391668" y="172720"/>
                  </a:lnTo>
                  <a:lnTo>
                    <a:pt x="391388" y="173990"/>
                  </a:lnTo>
                  <a:lnTo>
                    <a:pt x="391858" y="176530"/>
                  </a:lnTo>
                  <a:lnTo>
                    <a:pt x="390702" y="175260"/>
                  </a:lnTo>
                  <a:lnTo>
                    <a:pt x="389597" y="173990"/>
                  </a:lnTo>
                  <a:lnTo>
                    <a:pt x="388683" y="172720"/>
                  </a:lnTo>
                  <a:lnTo>
                    <a:pt x="388480" y="170180"/>
                  </a:lnTo>
                  <a:lnTo>
                    <a:pt x="388378" y="168910"/>
                  </a:lnTo>
                  <a:lnTo>
                    <a:pt x="382778" y="165100"/>
                  </a:lnTo>
                  <a:lnTo>
                    <a:pt x="382066" y="161290"/>
                  </a:lnTo>
                  <a:lnTo>
                    <a:pt x="381825" y="160020"/>
                  </a:lnTo>
                  <a:lnTo>
                    <a:pt x="379818" y="158750"/>
                  </a:lnTo>
                  <a:lnTo>
                    <a:pt x="378891" y="157480"/>
                  </a:lnTo>
                  <a:lnTo>
                    <a:pt x="370497" y="146050"/>
                  </a:lnTo>
                  <a:lnTo>
                    <a:pt x="367995" y="144780"/>
                  </a:lnTo>
                  <a:lnTo>
                    <a:pt x="367538" y="143510"/>
                  </a:lnTo>
                  <a:lnTo>
                    <a:pt x="368719" y="144780"/>
                  </a:lnTo>
                  <a:lnTo>
                    <a:pt x="367601" y="143510"/>
                  </a:lnTo>
                  <a:lnTo>
                    <a:pt x="366483" y="142240"/>
                  </a:lnTo>
                  <a:lnTo>
                    <a:pt x="364147" y="138430"/>
                  </a:lnTo>
                  <a:lnTo>
                    <a:pt x="361569" y="135890"/>
                  </a:lnTo>
                  <a:lnTo>
                    <a:pt x="361492" y="133350"/>
                  </a:lnTo>
                  <a:lnTo>
                    <a:pt x="358838" y="130810"/>
                  </a:lnTo>
                  <a:lnTo>
                    <a:pt x="354838" y="127000"/>
                  </a:lnTo>
                  <a:lnTo>
                    <a:pt x="352120" y="121920"/>
                  </a:lnTo>
                  <a:lnTo>
                    <a:pt x="351104" y="120650"/>
                  </a:lnTo>
                  <a:lnTo>
                    <a:pt x="355117" y="124460"/>
                  </a:lnTo>
                  <a:lnTo>
                    <a:pt x="352120" y="120650"/>
                  </a:lnTo>
                  <a:lnTo>
                    <a:pt x="350113" y="118110"/>
                  </a:lnTo>
                  <a:lnTo>
                    <a:pt x="347319" y="115570"/>
                  </a:lnTo>
                  <a:lnTo>
                    <a:pt x="344754" y="113030"/>
                  </a:lnTo>
                  <a:lnTo>
                    <a:pt x="340398" y="107950"/>
                  </a:lnTo>
                  <a:lnTo>
                    <a:pt x="341350" y="107950"/>
                  </a:lnTo>
                  <a:lnTo>
                    <a:pt x="338899" y="104140"/>
                  </a:lnTo>
                  <a:lnTo>
                    <a:pt x="334187" y="100330"/>
                  </a:lnTo>
                  <a:lnTo>
                    <a:pt x="333248" y="97790"/>
                  </a:lnTo>
                  <a:lnTo>
                    <a:pt x="327063" y="88900"/>
                  </a:lnTo>
                  <a:lnTo>
                    <a:pt x="322300" y="82550"/>
                  </a:lnTo>
                  <a:lnTo>
                    <a:pt x="316598" y="74930"/>
                  </a:lnTo>
                  <a:lnTo>
                    <a:pt x="313563" y="71120"/>
                  </a:lnTo>
                  <a:lnTo>
                    <a:pt x="304469" y="59690"/>
                  </a:lnTo>
                  <a:lnTo>
                    <a:pt x="296075" y="48260"/>
                  </a:lnTo>
                  <a:lnTo>
                    <a:pt x="293268" y="44450"/>
                  </a:lnTo>
                  <a:lnTo>
                    <a:pt x="294220" y="48260"/>
                  </a:lnTo>
                  <a:lnTo>
                    <a:pt x="293001" y="45720"/>
                  </a:lnTo>
                  <a:lnTo>
                    <a:pt x="288099" y="35560"/>
                  </a:lnTo>
                  <a:lnTo>
                    <a:pt x="287477" y="34290"/>
                  </a:lnTo>
                  <a:lnTo>
                    <a:pt x="285508" y="35560"/>
                  </a:lnTo>
                  <a:lnTo>
                    <a:pt x="285115" y="34290"/>
                  </a:lnTo>
                  <a:lnTo>
                    <a:pt x="283375" y="31750"/>
                  </a:lnTo>
                  <a:lnTo>
                    <a:pt x="286042" y="34290"/>
                  </a:lnTo>
                  <a:lnTo>
                    <a:pt x="284073" y="31750"/>
                  </a:lnTo>
                  <a:lnTo>
                    <a:pt x="281114" y="27940"/>
                  </a:lnTo>
                  <a:lnTo>
                    <a:pt x="277279" y="22860"/>
                  </a:lnTo>
                  <a:lnTo>
                    <a:pt x="273710" y="17780"/>
                  </a:lnTo>
                  <a:lnTo>
                    <a:pt x="269608" y="13970"/>
                  </a:lnTo>
                  <a:lnTo>
                    <a:pt x="269201" y="12700"/>
                  </a:lnTo>
                  <a:lnTo>
                    <a:pt x="271780" y="15240"/>
                  </a:lnTo>
                  <a:lnTo>
                    <a:pt x="271297" y="13970"/>
                  </a:lnTo>
                  <a:lnTo>
                    <a:pt x="268617" y="11430"/>
                  </a:lnTo>
                  <a:lnTo>
                    <a:pt x="267627" y="8890"/>
                  </a:lnTo>
                  <a:lnTo>
                    <a:pt x="269532" y="11430"/>
                  </a:lnTo>
                  <a:lnTo>
                    <a:pt x="270865" y="12700"/>
                  </a:lnTo>
                  <a:lnTo>
                    <a:pt x="267868" y="8890"/>
                  </a:lnTo>
                  <a:lnTo>
                    <a:pt x="262712" y="3810"/>
                  </a:lnTo>
                  <a:lnTo>
                    <a:pt x="261137" y="2692"/>
                  </a:lnTo>
                  <a:lnTo>
                    <a:pt x="261137" y="12700"/>
                  </a:lnTo>
                  <a:lnTo>
                    <a:pt x="260172" y="12700"/>
                  </a:lnTo>
                  <a:lnTo>
                    <a:pt x="259295" y="11430"/>
                  </a:lnTo>
                  <a:lnTo>
                    <a:pt x="258660" y="10160"/>
                  </a:lnTo>
                  <a:lnTo>
                    <a:pt x="258025" y="8890"/>
                  </a:lnTo>
                  <a:lnTo>
                    <a:pt x="258978" y="10160"/>
                  </a:lnTo>
                  <a:lnTo>
                    <a:pt x="260134" y="11430"/>
                  </a:lnTo>
                  <a:lnTo>
                    <a:pt x="261137" y="12700"/>
                  </a:lnTo>
                  <a:lnTo>
                    <a:pt x="261137" y="2692"/>
                  </a:lnTo>
                  <a:lnTo>
                    <a:pt x="260934" y="2540"/>
                  </a:lnTo>
                  <a:lnTo>
                    <a:pt x="258876" y="0"/>
                  </a:lnTo>
                  <a:lnTo>
                    <a:pt x="258368" y="1270"/>
                  </a:lnTo>
                  <a:lnTo>
                    <a:pt x="257949" y="2540"/>
                  </a:lnTo>
                  <a:lnTo>
                    <a:pt x="257454" y="1270"/>
                  </a:lnTo>
                  <a:lnTo>
                    <a:pt x="252730" y="6350"/>
                  </a:lnTo>
                  <a:lnTo>
                    <a:pt x="249123" y="10160"/>
                  </a:lnTo>
                  <a:lnTo>
                    <a:pt x="247637" y="13970"/>
                  </a:lnTo>
                  <a:lnTo>
                    <a:pt x="245884" y="15240"/>
                  </a:lnTo>
                  <a:lnTo>
                    <a:pt x="243192" y="16510"/>
                  </a:lnTo>
                  <a:lnTo>
                    <a:pt x="247865" y="11430"/>
                  </a:lnTo>
                  <a:lnTo>
                    <a:pt x="244030" y="15240"/>
                  </a:lnTo>
                  <a:lnTo>
                    <a:pt x="238353" y="21590"/>
                  </a:lnTo>
                  <a:lnTo>
                    <a:pt x="233311" y="27940"/>
                  </a:lnTo>
                  <a:lnTo>
                    <a:pt x="231419" y="31750"/>
                  </a:lnTo>
                  <a:lnTo>
                    <a:pt x="230327" y="31750"/>
                  </a:lnTo>
                  <a:lnTo>
                    <a:pt x="227558" y="35560"/>
                  </a:lnTo>
                  <a:lnTo>
                    <a:pt x="226949" y="36830"/>
                  </a:lnTo>
                  <a:lnTo>
                    <a:pt x="220802" y="44450"/>
                  </a:lnTo>
                  <a:lnTo>
                    <a:pt x="220179" y="44450"/>
                  </a:lnTo>
                  <a:lnTo>
                    <a:pt x="216001" y="49860"/>
                  </a:lnTo>
                  <a:lnTo>
                    <a:pt x="214896" y="53340"/>
                  </a:lnTo>
                  <a:lnTo>
                    <a:pt x="211378" y="55880"/>
                  </a:lnTo>
                  <a:lnTo>
                    <a:pt x="206679" y="60960"/>
                  </a:lnTo>
                  <a:lnTo>
                    <a:pt x="200812" y="67310"/>
                  </a:lnTo>
                  <a:lnTo>
                    <a:pt x="196316" y="72390"/>
                  </a:lnTo>
                  <a:lnTo>
                    <a:pt x="190423" y="78740"/>
                  </a:lnTo>
                  <a:lnTo>
                    <a:pt x="191731" y="78740"/>
                  </a:lnTo>
                  <a:lnTo>
                    <a:pt x="192265" y="81280"/>
                  </a:lnTo>
                  <a:lnTo>
                    <a:pt x="181127" y="88900"/>
                  </a:lnTo>
                  <a:lnTo>
                    <a:pt x="175336" y="97790"/>
                  </a:lnTo>
                  <a:lnTo>
                    <a:pt x="178054" y="95250"/>
                  </a:lnTo>
                  <a:lnTo>
                    <a:pt x="175107" y="99060"/>
                  </a:lnTo>
                  <a:lnTo>
                    <a:pt x="166230" y="104140"/>
                  </a:lnTo>
                  <a:lnTo>
                    <a:pt x="162763" y="107721"/>
                  </a:lnTo>
                  <a:lnTo>
                    <a:pt x="164490" y="105410"/>
                  </a:lnTo>
                  <a:lnTo>
                    <a:pt x="160108" y="110490"/>
                  </a:lnTo>
                  <a:lnTo>
                    <a:pt x="159766" y="111760"/>
                  </a:lnTo>
                  <a:lnTo>
                    <a:pt x="160083" y="111760"/>
                  </a:lnTo>
                  <a:lnTo>
                    <a:pt x="157632" y="115570"/>
                  </a:lnTo>
                  <a:lnTo>
                    <a:pt x="155867" y="116840"/>
                  </a:lnTo>
                  <a:lnTo>
                    <a:pt x="157975" y="113030"/>
                  </a:lnTo>
                  <a:lnTo>
                    <a:pt x="153276" y="118110"/>
                  </a:lnTo>
                  <a:lnTo>
                    <a:pt x="150190" y="121920"/>
                  </a:lnTo>
                  <a:lnTo>
                    <a:pt x="145491" y="128270"/>
                  </a:lnTo>
                  <a:lnTo>
                    <a:pt x="139928" y="134620"/>
                  </a:lnTo>
                  <a:lnTo>
                    <a:pt x="134251" y="140970"/>
                  </a:lnTo>
                  <a:lnTo>
                    <a:pt x="137807" y="138430"/>
                  </a:lnTo>
                  <a:lnTo>
                    <a:pt x="134899" y="142240"/>
                  </a:lnTo>
                  <a:lnTo>
                    <a:pt x="130556" y="147320"/>
                  </a:lnTo>
                  <a:lnTo>
                    <a:pt x="125361" y="152400"/>
                  </a:lnTo>
                  <a:lnTo>
                    <a:pt x="120446" y="157480"/>
                  </a:lnTo>
                  <a:lnTo>
                    <a:pt x="116941" y="162560"/>
                  </a:lnTo>
                  <a:lnTo>
                    <a:pt x="115747" y="162560"/>
                  </a:lnTo>
                  <a:lnTo>
                    <a:pt x="112280" y="167640"/>
                  </a:lnTo>
                  <a:lnTo>
                    <a:pt x="103974" y="176530"/>
                  </a:lnTo>
                  <a:lnTo>
                    <a:pt x="102285" y="180340"/>
                  </a:lnTo>
                  <a:lnTo>
                    <a:pt x="99339" y="181610"/>
                  </a:lnTo>
                  <a:lnTo>
                    <a:pt x="88366" y="194310"/>
                  </a:lnTo>
                  <a:lnTo>
                    <a:pt x="85572" y="196850"/>
                  </a:lnTo>
                  <a:lnTo>
                    <a:pt x="83248" y="200660"/>
                  </a:lnTo>
                  <a:lnTo>
                    <a:pt x="82270" y="204470"/>
                  </a:lnTo>
                  <a:lnTo>
                    <a:pt x="81051" y="207010"/>
                  </a:lnTo>
                  <a:lnTo>
                    <a:pt x="80772" y="209550"/>
                  </a:lnTo>
                  <a:lnTo>
                    <a:pt x="79921" y="209550"/>
                  </a:lnTo>
                  <a:lnTo>
                    <a:pt x="78968" y="215900"/>
                  </a:lnTo>
                  <a:lnTo>
                    <a:pt x="81419" y="222250"/>
                  </a:lnTo>
                  <a:lnTo>
                    <a:pt x="84569" y="228600"/>
                  </a:lnTo>
                  <a:lnTo>
                    <a:pt x="84048" y="227330"/>
                  </a:lnTo>
                  <a:lnTo>
                    <a:pt x="86995" y="233680"/>
                  </a:lnTo>
                  <a:lnTo>
                    <a:pt x="91986" y="238760"/>
                  </a:lnTo>
                  <a:lnTo>
                    <a:pt x="94221" y="240030"/>
                  </a:lnTo>
                  <a:lnTo>
                    <a:pt x="95885" y="241300"/>
                  </a:lnTo>
                  <a:lnTo>
                    <a:pt x="99402" y="243840"/>
                  </a:lnTo>
                  <a:lnTo>
                    <a:pt x="97536" y="243840"/>
                  </a:lnTo>
                  <a:lnTo>
                    <a:pt x="105067" y="250190"/>
                  </a:lnTo>
                  <a:lnTo>
                    <a:pt x="116255" y="257810"/>
                  </a:lnTo>
                  <a:lnTo>
                    <a:pt x="123850" y="261620"/>
                  </a:lnTo>
                  <a:lnTo>
                    <a:pt x="124548" y="262890"/>
                  </a:lnTo>
                  <a:lnTo>
                    <a:pt x="126212" y="264160"/>
                  </a:lnTo>
                  <a:lnTo>
                    <a:pt x="131394" y="267970"/>
                  </a:lnTo>
                  <a:lnTo>
                    <a:pt x="137401" y="271780"/>
                  </a:lnTo>
                  <a:lnTo>
                    <a:pt x="140893" y="273050"/>
                  </a:lnTo>
                  <a:lnTo>
                    <a:pt x="143281" y="275590"/>
                  </a:lnTo>
                  <a:lnTo>
                    <a:pt x="148907" y="276860"/>
                  </a:lnTo>
                  <a:lnTo>
                    <a:pt x="146405" y="276860"/>
                  </a:lnTo>
                  <a:lnTo>
                    <a:pt x="142570" y="278130"/>
                  </a:lnTo>
                  <a:lnTo>
                    <a:pt x="119761" y="278130"/>
                  </a:lnTo>
                  <a:lnTo>
                    <a:pt x="116916" y="280670"/>
                  </a:lnTo>
                  <a:lnTo>
                    <a:pt x="105168" y="283210"/>
                  </a:lnTo>
                  <a:lnTo>
                    <a:pt x="111404" y="281940"/>
                  </a:lnTo>
                  <a:lnTo>
                    <a:pt x="110642" y="283210"/>
                  </a:lnTo>
                  <a:lnTo>
                    <a:pt x="108191" y="284480"/>
                  </a:lnTo>
                  <a:lnTo>
                    <a:pt x="102273" y="284480"/>
                  </a:lnTo>
                  <a:lnTo>
                    <a:pt x="104825" y="281940"/>
                  </a:lnTo>
                  <a:lnTo>
                    <a:pt x="83197" y="284480"/>
                  </a:lnTo>
                  <a:lnTo>
                    <a:pt x="83502" y="283210"/>
                  </a:lnTo>
                  <a:lnTo>
                    <a:pt x="61061" y="285750"/>
                  </a:lnTo>
                  <a:lnTo>
                    <a:pt x="49949" y="285750"/>
                  </a:lnTo>
                  <a:lnTo>
                    <a:pt x="1104" y="289560"/>
                  </a:lnTo>
                  <a:lnTo>
                    <a:pt x="0" y="289560"/>
                  </a:lnTo>
                  <a:lnTo>
                    <a:pt x="711" y="290830"/>
                  </a:lnTo>
                  <a:lnTo>
                    <a:pt x="876" y="290830"/>
                  </a:lnTo>
                  <a:lnTo>
                    <a:pt x="3124" y="297180"/>
                  </a:lnTo>
                  <a:lnTo>
                    <a:pt x="6019" y="304800"/>
                  </a:lnTo>
                  <a:lnTo>
                    <a:pt x="5905" y="302260"/>
                  </a:lnTo>
                  <a:lnTo>
                    <a:pt x="5842" y="299720"/>
                  </a:lnTo>
                  <a:lnTo>
                    <a:pt x="9918" y="309880"/>
                  </a:lnTo>
                  <a:lnTo>
                    <a:pt x="10579" y="312420"/>
                  </a:lnTo>
                  <a:lnTo>
                    <a:pt x="10172" y="313690"/>
                  </a:lnTo>
                  <a:lnTo>
                    <a:pt x="7581" y="307340"/>
                  </a:lnTo>
                  <a:lnTo>
                    <a:pt x="8204" y="311150"/>
                  </a:lnTo>
                  <a:lnTo>
                    <a:pt x="12661" y="317500"/>
                  </a:lnTo>
                  <a:lnTo>
                    <a:pt x="13030" y="318770"/>
                  </a:lnTo>
                  <a:lnTo>
                    <a:pt x="14465" y="322580"/>
                  </a:lnTo>
                  <a:lnTo>
                    <a:pt x="13182" y="321310"/>
                  </a:lnTo>
                  <a:lnTo>
                    <a:pt x="11315" y="317500"/>
                  </a:lnTo>
                  <a:lnTo>
                    <a:pt x="10998" y="317500"/>
                  </a:lnTo>
                  <a:lnTo>
                    <a:pt x="13271" y="322580"/>
                  </a:lnTo>
                  <a:lnTo>
                    <a:pt x="12941" y="321310"/>
                  </a:lnTo>
                  <a:lnTo>
                    <a:pt x="15252" y="326390"/>
                  </a:lnTo>
                  <a:lnTo>
                    <a:pt x="15976" y="326390"/>
                  </a:lnTo>
                  <a:lnTo>
                    <a:pt x="19164" y="334010"/>
                  </a:lnTo>
                  <a:lnTo>
                    <a:pt x="20777" y="338582"/>
                  </a:lnTo>
                  <a:lnTo>
                    <a:pt x="22352" y="341630"/>
                  </a:lnTo>
                  <a:lnTo>
                    <a:pt x="20916" y="339090"/>
                  </a:lnTo>
                  <a:lnTo>
                    <a:pt x="20840" y="338899"/>
                  </a:lnTo>
                  <a:lnTo>
                    <a:pt x="19392" y="336550"/>
                  </a:lnTo>
                  <a:lnTo>
                    <a:pt x="20167" y="339090"/>
                  </a:lnTo>
                  <a:lnTo>
                    <a:pt x="20294" y="339090"/>
                  </a:lnTo>
                  <a:lnTo>
                    <a:pt x="26174" y="353060"/>
                  </a:lnTo>
                  <a:lnTo>
                    <a:pt x="25234" y="347980"/>
                  </a:lnTo>
                  <a:lnTo>
                    <a:pt x="27927" y="353060"/>
                  </a:lnTo>
                  <a:lnTo>
                    <a:pt x="29870" y="359410"/>
                  </a:lnTo>
                  <a:lnTo>
                    <a:pt x="29248" y="355917"/>
                  </a:lnTo>
                  <a:lnTo>
                    <a:pt x="30441" y="359410"/>
                  </a:lnTo>
                  <a:lnTo>
                    <a:pt x="33312" y="365760"/>
                  </a:lnTo>
                  <a:lnTo>
                    <a:pt x="34417" y="368300"/>
                  </a:lnTo>
                  <a:lnTo>
                    <a:pt x="43421" y="401320"/>
                  </a:lnTo>
                  <a:lnTo>
                    <a:pt x="46189" y="408940"/>
                  </a:lnTo>
                  <a:lnTo>
                    <a:pt x="48590" y="416560"/>
                  </a:lnTo>
                  <a:lnTo>
                    <a:pt x="52311" y="425450"/>
                  </a:lnTo>
                  <a:lnTo>
                    <a:pt x="51587" y="422910"/>
                  </a:lnTo>
                  <a:lnTo>
                    <a:pt x="52158" y="421640"/>
                  </a:lnTo>
                  <a:lnTo>
                    <a:pt x="55372" y="429260"/>
                  </a:lnTo>
                  <a:lnTo>
                    <a:pt x="53530" y="427990"/>
                  </a:lnTo>
                  <a:lnTo>
                    <a:pt x="54864" y="431800"/>
                  </a:lnTo>
                  <a:lnTo>
                    <a:pt x="56972" y="436880"/>
                  </a:lnTo>
                  <a:lnTo>
                    <a:pt x="59143" y="440690"/>
                  </a:lnTo>
                  <a:lnTo>
                    <a:pt x="62306" y="445770"/>
                  </a:lnTo>
                  <a:lnTo>
                    <a:pt x="62966" y="448183"/>
                  </a:lnTo>
                  <a:lnTo>
                    <a:pt x="65519" y="452120"/>
                  </a:lnTo>
                  <a:lnTo>
                    <a:pt x="68745" y="455930"/>
                  </a:lnTo>
                  <a:lnTo>
                    <a:pt x="72034" y="461010"/>
                  </a:lnTo>
                  <a:lnTo>
                    <a:pt x="73558" y="462838"/>
                  </a:lnTo>
                  <a:lnTo>
                    <a:pt x="75272" y="466090"/>
                  </a:lnTo>
                  <a:lnTo>
                    <a:pt x="92494" y="486410"/>
                  </a:lnTo>
                  <a:lnTo>
                    <a:pt x="95580" y="488950"/>
                  </a:lnTo>
                  <a:lnTo>
                    <a:pt x="98767" y="492760"/>
                  </a:lnTo>
                  <a:lnTo>
                    <a:pt x="102133" y="496570"/>
                  </a:lnTo>
                  <a:lnTo>
                    <a:pt x="107378" y="501650"/>
                  </a:lnTo>
                  <a:lnTo>
                    <a:pt x="109855" y="504190"/>
                  </a:lnTo>
                  <a:lnTo>
                    <a:pt x="112560" y="506730"/>
                  </a:lnTo>
                  <a:lnTo>
                    <a:pt x="115379" y="509270"/>
                  </a:lnTo>
                  <a:lnTo>
                    <a:pt x="115620" y="509270"/>
                  </a:lnTo>
                  <a:lnTo>
                    <a:pt x="112382" y="505460"/>
                  </a:lnTo>
                  <a:lnTo>
                    <a:pt x="116649" y="509270"/>
                  </a:lnTo>
                  <a:lnTo>
                    <a:pt x="118198" y="508000"/>
                  </a:lnTo>
                  <a:lnTo>
                    <a:pt x="119824" y="506730"/>
                  </a:lnTo>
                  <a:lnTo>
                    <a:pt x="120713" y="505460"/>
                  </a:lnTo>
                  <a:lnTo>
                    <a:pt x="121602" y="504190"/>
                  </a:lnTo>
                  <a:lnTo>
                    <a:pt x="124358" y="501650"/>
                  </a:lnTo>
                  <a:lnTo>
                    <a:pt x="125374" y="500380"/>
                  </a:lnTo>
                  <a:lnTo>
                    <a:pt x="126530" y="500380"/>
                  </a:lnTo>
                  <a:lnTo>
                    <a:pt x="127317" y="499110"/>
                  </a:lnTo>
                  <a:lnTo>
                    <a:pt x="128879" y="496570"/>
                  </a:lnTo>
                  <a:lnTo>
                    <a:pt x="127254" y="495300"/>
                  </a:lnTo>
                  <a:lnTo>
                    <a:pt x="130898" y="492760"/>
                  </a:lnTo>
                  <a:lnTo>
                    <a:pt x="132715" y="491490"/>
                  </a:lnTo>
                  <a:lnTo>
                    <a:pt x="130556" y="492760"/>
                  </a:lnTo>
                  <a:lnTo>
                    <a:pt x="132130" y="490220"/>
                  </a:lnTo>
                  <a:lnTo>
                    <a:pt x="141655" y="478790"/>
                  </a:lnTo>
                  <a:lnTo>
                    <a:pt x="151193" y="467360"/>
                  </a:lnTo>
                  <a:lnTo>
                    <a:pt x="159499" y="457200"/>
                  </a:lnTo>
                  <a:lnTo>
                    <a:pt x="165735" y="449580"/>
                  </a:lnTo>
                  <a:lnTo>
                    <a:pt x="169887" y="444500"/>
                  </a:lnTo>
                  <a:lnTo>
                    <a:pt x="188874" y="420370"/>
                  </a:lnTo>
                  <a:lnTo>
                    <a:pt x="197078" y="411480"/>
                  </a:lnTo>
                  <a:lnTo>
                    <a:pt x="204101" y="403860"/>
                  </a:lnTo>
                  <a:lnTo>
                    <a:pt x="205282" y="402590"/>
                  </a:lnTo>
                  <a:lnTo>
                    <a:pt x="208788" y="398780"/>
                  </a:lnTo>
                  <a:lnTo>
                    <a:pt x="204876" y="402590"/>
                  </a:lnTo>
                  <a:lnTo>
                    <a:pt x="207073" y="398780"/>
                  </a:lnTo>
                  <a:lnTo>
                    <a:pt x="208356" y="397510"/>
                  </a:lnTo>
                  <a:lnTo>
                    <a:pt x="209638" y="396240"/>
                  </a:lnTo>
                  <a:lnTo>
                    <a:pt x="207835" y="397510"/>
                  </a:lnTo>
                  <a:lnTo>
                    <a:pt x="209016" y="394970"/>
                  </a:lnTo>
                  <a:lnTo>
                    <a:pt x="208318" y="394970"/>
                  </a:lnTo>
                  <a:lnTo>
                    <a:pt x="219798" y="383540"/>
                  </a:lnTo>
                  <a:lnTo>
                    <a:pt x="220687" y="379730"/>
                  </a:lnTo>
                  <a:lnTo>
                    <a:pt x="228384" y="372110"/>
                  </a:lnTo>
                  <a:lnTo>
                    <a:pt x="230936" y="369570"/>
                  </a:lnTo>
                  <a:lnTo>
                    <a:pt x="231063" y="367030"/>
                  </a:lnTo>
                  <a:lnTo>
                    <a:pt x="227926" y="372110"/>
                  </a:lnTo>
                  <a:lnTo>
                    <a:pt x="227939" y="369570"/>
                  </a:lnTo>
                  <a:lnTo>
                    <a:pt x="224701" y="372110"/>
                  </a:lnTo>
                  <a:lnTo>
                    <a:pt x="220687" y="374650"/>
                  </a:lnTo>
                  <a:lnTo>
                    <a:pt x="218389" y="374650"/>
                  </a:lnTo>
                  <a:lnTo>
                    <a:pt x="214426" y="381000"/>
                  </a:lnTo>
                  <a:lnTo>
                    <a:pt x="208788" y="386080"/>
                  </a:lnTo>
                  <a:lnTo>
                    <a:pt x="202653" y="393700"/>
                  </a:lnTo>
                  <a:lnTo>
                    <a:pt x="197231" y="401320"/>
                  </a:lnTo>
                  <a:lnTo>
                    <a:pt x="195135" y="403860"/>
                  </a:lnTo>
                  <a:lnTo>
                    <a:pt x="198272" y="398780"/>
                  </a:lnTo>
                  <a:lnTo>
                    <a:pt x="196977" y="400050"/>
                  </a:lnTo>
                  <a:lnTo>
                    <a:pt x="195554" y="402590"/>
                  </a:lnTo>
                  <a:lnTo>
                    <a:pt x="193217" y="406400"/>
                  </a:lnTo>
                  <a:lnTo>
                    <a:pt x="188341" y="411480"/>
                  </a:lnTo>
                  <a:lnTo>
                    <a:pt x="188709" y="410210"/>
                  </a:lnTo>
                  <a:lnTo>
                    <a:pt x="180149" y="421640"/>
                  </a:lnTo>
                  <a:lnTo>
                    <a:pt x="172618" y="430530"/>
                  </a:lnTo>
                  <a:lnTo>
                    <a:pt x="164680" y="439420"/>
                  </a:lnTo>
                  <a:lnTo>
                    <a:pt x="157734" y="447548"/>
                  </a:lnTo>
                  <a:lnTo>
                    <a:pt x="157734" y="450850"/>
                  </a:lnTo>
                  <a:lnTo>
                    <a:pt x="152996" y="454952"/>
                  </a:lnTo>
                  <a:lnTo>
                    <a:pt x="154203" y="453390"/>
                  </a:lnTo>
                  <a:lnTo>
                    <a:pt x="157200" y="449580"/>
                  </a:lnTo>
                  <a:lnTo>
                    <a:pt x="157734" y="450850"/>
                  </a:lnTo>
                  <a:lnTo>
                    <a:pt x="157734" y="447548"/>
                  </a:lnTo>
                  <a:lnTo>
                    <a:pt x="154901" y="450850"/>
                  </a:lnTo>
                  <a:lnTo>
                    <a:pt x="156705" y="449580"/>
                  </a:lnTo>
                  <a:lnTo>
                    <a:pt x="153492" y="453390"/>
                  </a:lnTo>
                  <a:lnTo>
                    <a:pt x="152615" y="454660"/>
                  </a:lnTo>
                  <a:lnTo>
                    <a:pt x="150977" y="455930"/>
                  </a:lnTo>
                  <a:lnTo>
                    <a:pt x="151193" y="456831"/>
                  </a:lnTo>
                  <a:lnTo>
                    <a:pt x="144094" y="466090"/>
                  </a:lnTo>
                  <a:lnTo>
                    <a:pt x="136525" y="474980"/>
                  </a:lnTo>
                  <a:lnTo>
                    <a:pt x="131292" y="480060"/>
                  </a:lnTo>
                  <a:lnTo>
                    <a:pt x="126492" y="485140"/>
                  </a:lnTo>
                  <a:lnTo>
                    <a:pt x="133540" y="478790"/>
                  </a:lnTo>
                  <a:lnTo>
                    <a:pt x="128739" y="485140"/>
                  </a:lnTo>
                  <a:lnTo>
                    <a:pt x="127012" y="486410"/>
                  </a:lnTo>
                  <a:lnTo>
                    <a:pt x="126390" y="487680"/>
                  </a:lnTo>
                  <a:lnTo>
                    <a:pt x="123151" y="491490"/>
                  </a:lnTo>
                  <a:lnTo>
                    <a:pt x="120992" y="492760"/>
                  </a:lnTo>
                  <a:lnTo>
                    <a:pt x="120497" y="492760"/>
                  </a:lnTo>
                  <a:lnTo>
                    <a:pt x="121297" y="491490"/>
                  </a:lnTo>
                  <a:lnTo>
                    <a:pt x="122555" y="490220"/>
                  </a:lnTo>
                  <a:lnTo>
                    <a:pt x="123342" y="488950"/>
                  </a:lnTo>
                  <a:lnTo>
                    <a:pt x="122186" y="490220"/>
                  </a:lnTo>
                  <a:lnTo>
                    <a:pt x="120904" y="491490"/>
                  </a:lnTo>
                  <a:lnTo>
                    <a:pt x="117729" y="495300"/>
                  </a:lnTo>
                  <a:lnTo>
                    <a:pt x="117132" y="496570"/>
                  </a:lnTo>
                  <a:lnTo>
                    <a:pt x="116725" y="496570"/>
                  </a:lnTo>
                  <a:lnTo>
                    <a:pt x="116344" y="497840"/>
                  </a:lnTo>
                  <a:lnTo>
                    <a:pt x="116738" y="497840"/>
                  </a:lnTo>
                  <a:lnTo>
                    <a:pt x="116420" y="499110"/>
                  </a:lnTo>
                  <a:lnTo>
                    <a:pt x="116052" y="499110"/>
                  </a:lnTo>
                  <a:lnTo>
                    <a:pt x="114808" y="497840"/>
                  </a:lnTo>
                  <a:lnTo>
                    <a:pt x="113322" y="496570"/>
                  </a:lnTo>
                  <a:lnTo>
                    <a:pt x="110629" y="494030"/>
                  </a:lnTo>
                  <a:lnTo>
                    <a:pt x="106730" y="488950"/>
                  </a:lnTo>
                  <a:lnTo>
                    <a:pt x="102793" y="485140"/>
                  </a:lnTo>
                  <a:lnTo>
                    <a:pt x="93345" y="474980"/>
                  </a:lnTo>
                  <a:lnTo>
                    <a:pt x="87884" y="468630"/>
                  </a:lnTo>
                  <a:lnTo>
                    <a:pt x="85788" y="466090"/>
                  </a:lnTo>
                  <a:lnTo>
                    <a:pt x="82651" y="462280"/>
                  </a:lnTo>
                  <a:lnTo>
                    <a:pt x="80187" y="459740"/>
                  </a:lnTo>
                  <a:lnTo>
                    <a:pt x="78955" y="458470"/>
                  </a:lnTo>
                  <a:lnTo>
                    <a:pt x="77711" y="457200"/>
                  </a:lnTo>
                  <a:lnTo>
                    <a:pt x="78257" y="458470"/>
                  </a:lnTo>
                  <a:lnTo>
                    <a:pt x="77114" y="456984"/>
                  </a:lnTo>
                  <a:lnTo>
                    <a:pt x="77114" y="466090"/>
                  </a:lnTo>
                  <a:lnTo>
                    <a:pt x="75984" y="464820"/>
                  </a:lnTo>
                  <a:lnTo>
                    <a:pt x="74561" y="463232"/>
                  </a:lnTo>
                  <a:lnTo>
                    <a:pt x="73672" y="461010"/>
                  </a:lnTo>
                  <a:lnTo>
                    <a:pt x="73152" y="459740"/>
                  </a:lnTo>
                  <a:lnTo>
                    <a:pt x="77114" y="466090"/>
                  </a:lnTo>
                  <a:lnTo>
                    <a:pt x="77114" y="456984"/>
                  </a:lnTo>
                  <a:lnTo>
                    <a:pt x="73406" y="452120"/>
                  </a:lnTo>
                  <a:lnTo>
                    <a:pt x="71818" y="449580"/>
                  </a:lnTo>
                  <a:lnTo>
                    <a:pt x="70192" y="447040"/>
                  </a:lnTo>
                  <a:lnTo>
                    <a:pt x="62776" y="434340"/>
                  </a:lnTo>
                  <a:lnTo>
                    <a:pt x="63157" y="434340"/>
                  </a:lnTo>
                  <a:lnTo>
                    <a:pt x="61201" y="431800"/>
                  </a:lnTo>
                  <a:lnTo>
                    <a:pt x="59728" y="429260"/>
                  </a:lnTo>
                  <a:lnTo>
                    <a:pt x="58991" y="427990"/>
                  </a:lnTo>
                  <a:lnTo>
                    <a:pt x="57264" y="424180"/>
                  </a:lnTo>
                  <a:lnTo>
                    <a:pt x="59372" y="426720"/>
                  </a:lnTo>
                  <a:lnTo>
                    <a:pt x="58305" y="424180"/>
                  </a:lnTo>
                  <a:lnTo>
                    <a:pt x="57238" y="421640"/>
                  </a:lnTo>
                  <a:lnTo>
                    <a:pt x="55092" y="416560"/>
                  </a:lnTo>
                  <a:lnTo>
                    <a:pt x="57746" y="420370"/>
                  </a:lnTo>
                  <a:lnTo>
                    <a:pt x="56045" y="416560"/>
                  </a:lnTo>
                  <a:lnTo>
                    <a:pt x="54330" y="412750"/>
                  </a:lnTo>
                  <a:lnTo>
                    <a:pt x="52882" y="410210"/>
                  </a:lnTo>
                  <a:lnTo>
                    <a:pt x="51777" y="408940"/>
                  </a:lnTo>
                  <a:lnTo>
                    <a:pt x="49377" y="403860"/>
                  </a:lnTo>
                  <a:lnTo>
                    <a:pt x="49428" y="401320"/>
                  </a:lnTo>
                  <a:lnTo>
                    <a:pt x="47904" y="397510"/>
                  </a:lnTo>
                  <a:lnTo>
                    <a:pt x="47396" y="397510"/>
                  </a:lnTo>
                  <a:lnTo>
                    <a:pt x="45554" y="389890"/>
                  </a:lnTo>
                  <a:lnTo>
                    <a:pt x="46431" y="391160"/>
                  </a:lnTo>
                  <a:lnTo>
                    <a:pt x="46609" y="389890"/>
                  </a:lnTo>
                  <a:lnTo>
                    <a:pt x="46850" y="388620"/>
                  </a:lnTo>
                  <a:lnTo>
                    <a:pt x="47917" y="391160"/>
                  </a:lnTo>
                  <a:lnTo>
                    <a:pt x="47637" y="388620"/>
                  </a:lnTo>
                  <a:lnTo>
                    <a:pt x="46939" y="382270"/>
                  </a:lnTo>
                  <a:lnTo>
                    <a:pt x="45681" y="375920"/>
                  </a:lnTo>
                  <a:lnTo>
                    <a:pt x="43688" y="372110"/>
                  </a:lnTo>
                  <a:lnTo>
                    <a:pt x="43014" y="370840"/>
                  </a:lnTo>
                  <a:lnTo>
                    <a:pt x="42506" y="369570"/>
                  </a:lnTo>
                  <a:lnTo>
                    <a:pt x="41478" y="367030"/>
                  </a:lnTo>
                  <a:lnTo>
                    <a:pt x="40259" y="365760"/>
                  </a:lnTo>
                  <a:lnTo>
                    <a:pt x="39395" y="364490"/>
                  </a:lnTo>
                  <a:lnTo>
                    <a:pt x="38481" y="361950"/>
                  </a:lnTo>
                  <a:lnTo>
                    <a:pt x="37846" y="360680"/>
                  </a:lnTo>
                  <a:lnTo>
                    <a:pt x="37553" y="358140"/>
                  </a:lnTo>
                  <a:lnTo>
                    <a:pt x="34963" y="354330"/>
                  </a:lnTo>
                  <a:lnTo>
                    <a:pt x="36271" y="358140"/>
                  </a:lnTo>
                  <a:lnTo>
                    <a:pt x="37973" y="361950"/>
                  </a:lnTo>
                  <a:lnTo>
                    <a:pt x="38849" y="364490"/>
                  </a:lnTo>
                  <a:lnTo>
                    <a:pt x="39827" y="365760"/>
                  </a:lnTo>
                  <a:lnTo>
                    <a:pt x="40474" y="367030"/>
                  </a:lnTo>
                  <a:lnTo>
                    <a:pt x="41084" y="368300"/>
                  </a:lnTo>
                  <a:lnTo>
                    <a:pt x="41478" y="369570"/>
                  </a:lnTo>
                  <a:lnTo>
                    <a:pt x="40754" y="368300"/>
                  </a:lnTo>
                  <a:lnTo>
                    <a:pt x="41986" y="372110"/>
                  </a:lnTo>
                  <a:lnTo>
                    <a:pt x="36271" y="363220"/>
                  </a:lnTo>
                  <a:lnTo>
                    <a:pt x="34328" y="358140"/>
                  </a:lnTo>
                  <a:lnTo>
                    <a:pt x="32080" y="353060"/>
                  </a:lnTo>
                  <a:lnTo>
                    <a:pt x="32804" y="347980"/>
                  </a:lnTo>
                  <a:lnTo>
                    <a:pt x="30048" y="341630"/>
                  </a:lnTo>
                  <a:lnTo>
                    <a:pt x="27292" y="335280"/>
                  </a:lnTo>
                  <a:lnTo>
                    <a:pt x="28536" y="337820"/>
                  </a:lnTo>
                  <a:lnTo>
                    <a:pt x="27749" y="335280"/>
                  </a:lnTo>
                  <a:lnTo>
                    <a:pt x="26962" y="332740"/>
                  </a:lnTo>
                  <a:lnTo>
                    <a:pt x="23888" y="328930"/>
                  </a:lnTo>
                  <a:lnTo>
                    <a:pt x="22885" y="325120"/>
                  </a:lnTo>
                  <a:lnTo>
                    <a:pt x="22199" y="322580"/>
                  </a:lnTo>
                  <a:lnTo>
                    <a:pt x="19672" y="318770"/>
                  </a:lnTo>
                  <a:lnTo>
                    <a:pt x="19392" y="316420"/>
                  </a:lnTo>
                  <a:lnTo>
                    <a:pt x="21336" y="320040"/>
                  </a:lnTo>
                  <a:lnTo>
                    <a:pt x="20497" y="316230"/>
                  </a:lnTo>
                  <a:lnTo>
                    <a:pt x="19075" y="313753"/>
                  </a:lnTo>
                  <a:lnTo>
                    <a:pt x="19138" y="314286"/>
                  </a:lnTo>
                  <a:lnTo>
                    <a:pt x="19037" y="313690"/>
                  </a:lnTo>
                  <a:lnTo>
                    <a:pt x="16751" y="309714"/>
                  </a:lnTo>
                  <a:lnTo>
                    <a:pt x="18300" y="313690"/>
                  </a:lnTo>
                  <a:lnTo>
                    <a:pt x="17221" y="313690"/>
                  </a:lnTo>
                  <a:lnTo>
                    <a:pt x="22479" y="325120"/>
                  </a:lnTo>
                  <a:lnTo>
                    <a:pt x="20777" y="322580"/>
                  </a:lnTo>
                  <a:lnTo>
                    <a:pt x="19926" y="321310"/>
                  </a:lnTo>
                  <a:lnTo>
                    <a:pt x="17068" y="314960"/>
                  </a:lnTo>
                  <a:lnTo>
                    <a:pt x="16344" y="313690"/>
                  </a:lnTo>
                  <a:lnTo>
                    <a:pt x="14160" y="309880"/>
                  </a:lnTo>
                  <a:lnTo>
                    <a:pt x="11391" y="302260"/>
                  </a:lnTo>
                  <a:lnTo>
                    <a:pt x="11899" y="302260"/>
                  </a:lnTo>
                  <a:lnTo>
                    <a:pt x="13639" y="306070"/>
                  </a:lnTo>
                  <a:lnTo>
                    <a:pt x="14795" y="307340"/>
                  </a:lnTo>
                  <a:lnTo>
                    <a:pt x="14351" y="306070"/>
                  </a:lnTo>
                  <a:lnTo>
                    <a:pt x="12395" y="302260"/>
                  </a:lnTo>
                  <a:lnTo>
                    <a:pt x="11798" y="300990"/>
                  </a:lnTo>
                  <a:lnTo>
                    <a:pt x="11607" y="299720"/>
                  </a:lnTo>
                  <a:lnTo>
                    <a:pt x="12115" y="299720"/>
                  </a:lnTo>
                  <a:lnTo>
                    <a:pt x="12623" y="300990"/>
                  </a:lnTo>
                  <a:lnTo>
                    <a:pt x="13563" y="302260"/>
                  </a:lnTo>
                  <a:lnTo>
                    <a:pt x="15328" y="306070"/>
                  </a:lnTo>
                  <a:lnTo>
                    <a:pt x="15659" y="306908"/>
                  </a:lnTo>
                  <a:lnTo>
                    <a:pt x="17716" y="308610"/>
                  </a:lnTo>
                  <a:lnTo>
                    <a:pt x="16687" y="307340"/>
                  </a:lnTo>
                  <a:lnTo>
                    <a:pt x="15862" y="306070"/>
                  </a:lnTo>
                  <a:lnTo>
                    <a:pt x="15113" y="304800"/>
                  </a:lnTo>
                  <a:lnTo>
                    <a:pt x="14058" y="302260"/>
                  </a:lnTo>
                  <a:lnTo>
                    <a:pt x="13500" y="300990"/>
                  </a:lnTo>
                  <a:lnTo>
                    <a:pt x="13309" y="299720"/>
                  </a:lnTo>
                  <a:lnTo>
                    <a:pt x="13106" y="298450"/>
                  </a:lnTo>
                  <a:lnTo>
                    <a:pt x="10998" y="297180"/>
                  </a:lnTo>
                  <a:lnTo>
                    <a:pt x="13957" y="295910"/>
                  </a:lnTo>
                  <a:lnTo>
                    <a:pt x="14236" y="297180"/>
                  </a:lnTo>
                  <a:lnTo>
                    <a:pt x="16027" y="297180"/>
                  </a:lnTo>
                  <a:lnTo>
                    <a:pt x="15773" y="298450"/>
                  </a:lnTo>
                  <a:lnTo>
                    <a:pt x="16230" y="297180"/>
                  </a:lnTo>
                  <a:lnTo>
                    <a:pt x="16713" y="297180"/>
                  </a:lnTo>
                  <a:lnTo>
                    <a:pt x="27432" y="297180"/>
                  </a:lnTo>
                  <a:lnTo>
                    <a:pt x="27876" y="295910"/>
                  </a:lnTo>
                  <a:lnTo>
                    <a:pt x="25654" y="295910"/>
                  </a:lnTo>
                  <a:lnTo>
                    <a:pt x="35801" y="294640"/>
                  </a:lnTo>
                  <a:lnTo>
                    <a:pt x="41122" y="294640"/>
                  </a:lnTo>
                  <a:lnTo>
                    <a:pt x="46888" y="295910"/>
                  </a:lnTo>
                  <a:lnTo>
                    <a:pt x="58369" y="294640"/>
                  </a:lnTo>
                  <a:lnTo>
                    <a:pt x="56019" y="294640"/>
                  </a:lnTo>
                  <a:lnTo>
                    <a:pt x="61455" y="293370"/>
                  </a:lnTo>
                  <a:lnTo>
                    <a:pt x="64020" y="294640"/>
                  </a:lnTo>
                  <a:lnTo>
                    <a:pt x="69761" y="293370"/>
                  </a:lnTo>
                  <a:lnTo>
                    <a:pt x="66636" y="293370"/>
                  </a:lnTo>
                  <a:lnTo>
                    <a:pt x="67754" y="292100"/>
                  </a:lnTo>
                  <a:lnTo>
                    <a:pt x="72707" y="293370"/>
                  </a:lnTo>
                  <a:lnTo>
                    <a:pt x="73710" y="292100"/>
                  </a:lnTo>
                  <a:lnTo>
                    <a:pt x="74714" y="290830"/>
                  </a:lnTo>
                  <a:lnTo>
                    <a:pt x="88811" y="290830"/>
                  </a:lnTo>
                  <a:lnTo>
                    <a:pt x="91071" y="289560"/>
                  </a:lnTo>
                  <a:lnTo>
                    <a:pt x="93040" y="289560"/>
                  </a:lnTo>
                  <a:lnTo>
                    <a:pt x="99872" y="288290"/>
                  </a:lnTo>
                  <a:lnTo>
                    <a:pt x="93802" y="290830"/>
                  </a:lnTo>
                  <a:lnTo>
                    <a:pt x="101396" y="289560"/>
                  </a:lnTo>
                  <a:lnTo>
                    <a:pt x="99923" y="290830"/>
                  </a:lnTo>
                  <a:lnTo>
                    <a:pt x="108140" y="289560"/>
                  </a:lnTo>
                  <a:lnTo>
                    <a:pt x="110744" y="288290"/>
                  </a:lnTo>
                  <a:lnTo>
                    <a:pt x="116941" y="288290"/>
                  </a:lnTo>
                  <a:lnTo>
                    <a:pt x="119799" y="287020"/>
                  </a:lnTo>
                  <a:lnTo>
                    <a:pt x="126987" y="285750"/>
                  </a:lnTo>
                  <a:lnTo>
                    <a:pt x="131940" y="285750"/>
                  </a:lnTo>
                  <a:lnTo>
                    <a:pt x="124320" y="287020"/>
                  </a:lnTo>
                  <a:lnTo>
                    <a:pt x="134505" y="285750"/>
                  </a:lnTo>
                  <a:lnTo>
                    <a:pt x="132257" y="287020"/>
                  </a:lnTo>
                  <a:lnTo>
                    <a:pt x="130073" y="288150"/>
                  </a:lnTo>
                  <a:lnTo>
                    <a:pt x="141782" y="287020"/>
                  </a:lnTo>
                  <a:lnTo>
                    <a:pt x="135597" y="287020"/>
                  </a:lnTo>
                  <a:lnTo>
                    <a:pt x="157086" y="284480"/>
                  </a:lnTo>
                  <a:lnTo>
                    <a:pt x="163652" y="284480"/>
                  </a:lnTo>
                  <a:lnTo>
                    <a:pt x="170091" y="283210"/>
                  </a:lnTo>
                  <a:lnTo>
                    <a:pt x="170548" y="284480"/>
                  </a:lnTo>
                  <a:lnTo>
                    <a:pt x="172516" y="284480"/>
                  </a:lnTo>
                  <a:lnTo>
                    <a:pt x="181813" y="283210"/>
                  </a:lnTo>
                  <a:lnTo>
                    <a:pt x="182181" y="283210"/>
                  </a:lnTo>
                  <a:lnTo>
                    <a:pt x="182219" y="281940"/>
                  </a:lnTo>
                  <a:lnTo>
                    <a:pt x="177190" y="279400"/>
                  </a:lnTo>
                  <a:lnTo>
                    <a:pt x="174879" y="278244"/>
                  </a:lnTo>
                  <a:lnTo>
                    <a:pt x="172961" y="276860"/>
                  </a:lnTo>
                  <a:lnTo>
                    <a:pt x="168465" y="275590"/>
                  </a:lnTo>
                  <a:lnTo>
                    <a:pt x="163779" y="273050"/>
                  </a:lnTo>
                  <a:lnTo>
                    <a:pt x="154622" y="269240"/>
                  </a:lnTo>
                  <a:lnTo>
                    <a:pt x="150355" y="267970"/>
                  </a:lnTo>
                  <a:lnTo>
                    <a:pt x="148132" y="266700"/>
                  </a:lnTo>
                  <a:lnTo>
                    <a:pt x="146151" y="265430"/>
                  </a:lnTo>
                  <a:lnTo>
                    <a:pt x="144081" y="264160"/>
                  </a:lnTo>
                  <a:lnTo>
                    <a:pt x="137172" y="260350"/>
                  </a:lnTo>
                  <a:lnTo>
                    <a:pt x="134912" y="259080"/>
                  </a:lnTo>
                  <a:lnTo>
                    <a:pt x="132791" y="257810"/>
                  </a:lnTo>
                  <a:lnTo>
                    <a:pt x="131279" y="257810"/>
                  </a:lnTo>
                  <a:lnTo>
                    <a:pt x="123583" y="252730"/>
                  </a:lnTo>
                  <a:lnTo>
                    <a:pt x="117970" y="248920"/>
                  </a:lnTo>
                  <a:lnTo>
                    <a:pt x="112166" y="243840"/>
                  </a:lnTo>
                  <a:lnTo>
                    <a:pt x="105803" y="240030"/>
                  </a:lnTo>
                  <a:lnTo>
                    <a:pt x="104482" y="237490"/>
                  </a:lnTo>
                  <a:lnTo>
                    <a:pt x="103390" y="236220"/>
                  </a:lnTo>
                  <a:lnTo>
                    <a:pt x="102196" y="234950"/>
                  </a:lnTo>
                  <a:lnTo>
                    <a:pt x="100203" y="232410"/>
                  </a:lnTo>
                  <a:lnTo>
                    <a:pt x="100914" y="234950"/>
                  </a:lnTo>
                  <a:lnTo>
                    <a:pt x="96621" y="231140"/>
                  </a:lnTo>
                  <a:lnTo>
                    <a:pt x="93383" y="227330"/>
                  </a:lnTo>
                  <a:lnTo>
                    <a:pt x="90131" y="223520"/>
                  </a:lnTo>
                  <a:lnTo>
                    <a:pt x="95300" y="228600"/>
                  </a:lnTo>
                  <a:lnTo>
                    <a:pt x="93586" y="224790"/>
                  </a:lnTo>
                  <a:lnTo>
                    <a:pt x="92151" y="223520"/>
                  </a:lnTo>
                  <a:lnTo>
                    <a:pt x="89916" y="220980"/>
                  </a:lnTo>
                  <a:lnTo>
                    <a:pt x="88760" y="217170"/>
                  </a:lnTo>
                  <a:lnTo>
                    <a:pt x="87515" y="214630"/>
                  </a:lnTo>
                  <a:lnTo>
                    <a:pt x="87337" y="210820"/>
                  </a:lnTo>
                  <a:lnTo>
                    <a:pt x="89268" y="207010"/>
                  </a:lnTo>
                  <a:lnTo>
                    <a:pt x="88531" y="209702"/>
                  </a:lnTo>
                  <a:lnTo>
                    <a:pt x="88277" y="210820"/>
                  </a:lnTo>
                  <a:lnTo>
                    <a:pt x="88353" y="213360"/>
                  </a:lnTo>
                  <a:lnTo>
                    <a:pt x="88811" y="210820"/>
                  </a:lnTo>
                  <a:lnTo>
                    <a:pt x="89230" y="209702"/>
                  </a:lnTo>
                  <a:lnTo>
                    <a:pt x="89065" y="208280"/>
                  </a:lnTo>
                  <a:lnTo>
                    <a:pt x="90144" y="207010"/>
                  </a:lnTo>
                  <a:lnTo>
                    <a:pt x="92303" y="204470"/>
                  </a:lnTo>
                  <a:lnTo>
                    <a:pt x="92875" y="203200"/>
                  </a:lnTo>
                  <a:lnTo>
                    <a:pt x="94094" y="201930"/>
                  </a:lnTo>
                  <a:lnTo>
                    <a:pt x="94869" y="200660"/>
                  </a:lnTo>
                  <a:lnTo>
                    <a:pt x="97878" y="196850"/>
                  </a:lnTo>
                  <a:lnTo>
                    <a:pt x="99682" y="194310"/>
                  </a:lnTo>
                  <a:lnTo>
                    <a:pt x="100774" y="193040"/>
                  </a:lnTo>
                  <a:lnTo>
                    <a:pt x="100469" y="193040"/>
                  </a:lnTo>
                  <a:lnTo>
                    <a:pt x="104267" y="189230"/>
                  </a:lnTo>
                  <a:lnTo>
                    <a:pt x="103289" y="190500"/>
                  </a:lnTo>
                  <a:lnTo>
                    <a:pt x="102273" y="191770"/>
                  </a:lnTo>
                  <a:lnTo>
                    <a:pt x="105257" y="189230"/>
                  </a:lnTo>
                  <a:lnTo>
                    <a:pt x="109728" y="185420"/>
                  </a:lnTo>
                  <a:lnTo>
                    <a:pt x="105727" y="185420"/>
                  </a:lnTo>
                  <a:lnTo>
                    <a:pt x="114300" y="176530"/>
                  </a:lnTo>
                  <a:lnTo>
                    <a:pt x="117335" y="172720"/>
                  </a:lnTo>
                  <a:lnTo>
                    <a:pt x="118516" y="172072"/>
                  </a:lnTo>
                  <a:lnTo>
                    <a:pt x="123825" y="166370"/>
                  </a:lnTo>
                  <a:lnTo>
                    <a:pt x="124561" y="165392"/>
                  </a:lnTo>
                  <a:lnTo>
                    <a:pt x="125717" y="163830"/>
                  </a:lnTo>
                  <a:lnTo>
                    <a:pt x="125704" y="164020"/>
                  </a:lnTo>
                  <a:lnTo>
                    <a:pt x="125869" y="163830"/>
                  </a:lnTo>
                  <a:lnTo>
                    <a:pt x="133286" y="154940"/>
                  </a:lnTo>
                  <a:lnTo>
                    <a:pt x="133273" y="156210"/>
                  </a:lnTo>
                  <a:lnTo>
                    <a:pt x="133819" y="154940"/>
                  </a:lnTo>
                  <a:lnTo>
                    <a:pt x="134353" y="153670"/>
                  </a:lnTo>
                  <a:lnTo>
                    <a:pt x="136994" y="149860"/>
                  </a:lnTo>
                  <a:lnTo>
                    <a:pt x="138303" y="147320"/>
                  </a:lnTo>
                  <a:lnTo>
                    <a:pt x="141046" y="144780"/>
                  </a:lnTo>
                  <a:lnTo>
                    <a:pt x="140042" y="146151"/>
                  </a:lnTo>
                  <a:lnTo>
                    <a:pt x="141084" y="144780"/>
                  </a:lnTo>
                  <a:lnTo>
                    <a:pt x="143027" y="142240"/>
                  </a:lnTo>
                  <a:lnTo>
                    <a:pt x="145732" y="140970"/>
                  </a:lnTo>
                  <a:lnTo>
                    <a:pt x="141808" y="146050"/>
                  </a:lnTo>
                  <a:lnTo>
                    <a:pt x="138036" y="149860"/>
                  </a:lnTo>
                  <a:lnTo>
                    <a:pt x="141795" y="147320"/>
                  </a:lnTo>
                  <a:lnTo>
                    <a:pt x="144132" y="144780"/>
                  </a:lnTo>
                  <a:lnTo>
                    <a:pt x="146570" y="140970"/>
                  </a:lnTo>
                  <a:lnTo>
                    <a:pt x="147383" y="139700"/>
                  </a:lnTo>
                  <a:lnTo>
                    <a:pt x="148691" y="138430"/>
                  </a:lnTo>
                  <a:lnTo>
                    <a:pt x="150368" y="136804"/>
                  </a:lnTo>
                  <a:lnTo>
                    <a:pt x="151053" y="134620"/>
                  </a:lnTo>
                  <a:lnTo>
                    <a:pt x="152704" y="133350"/>
                  </a:lnTo>
                  <a:lnTo>
                    <a:pt x="155371" y="130810"/>
                  </a:lnTo>
                  <a:lnTo>
                    <a:pt x="154101" y="132080"/>
                  </a:lnTo>
                  <a:lnTo>
                    <a:pt x="152387" y="134835"/>
                  </a:lnTo>
                  <a:lnTo>
                    <a:pt x="153911" y="133350"/>
                  </a:lnTo>
                  <a:lnTo>
                    <a:pt x="149123" y="139700"/>
                  </a:lnTo>
                  <a:lnTo>
                    <a:pt x="153517" y="137160"/>
                  </a:lnTo>
                  <a:lnTo>
                    <a:pt x="156146" y="133350"/>
                  </a:lnTo>
                  <a:lnTo>
                    <a:pt x="157022" y="132080"/>
                  </a:lnTo>
                  <a:lnTo>
                    <a:pt x="163436" y="125730"/>
                  </a:lnTo>
                  <a:lnTo>
                    <a:pt x="156857" y="130810"/>
                  </a:lnTo>
                  <a:lnTo>
                    <a:pt x="154292" y="132080"/>
                  </a:lnTo>
                  <a:lnTo>
                    <a:pt x="155524" y="130810"/>
                  </a:lnTo>
                  <a:lnTo>
                    <a:pt x="157302" y="128270"/>
                  </a:lnTo>
                  <a:lnTo>
                    <a:pt x="159524" y="125730"/>
                  </a:lnTo>
                  <a:lnTo>
                    <a:pt x="162242" y="121920"/>
                  </a:lnTo>
                  <a:lnTo>
                    <a:pt x="162991" y="123190"/>
                  </a:lnTo>
                  <a:lnTo>
                    <a:pt x="163944" y="121920"/>
                  </a:lnTo>
                  <a:lnTo>
                    <a:pt x="167728" y="116840"/>
                  </a:lnTo>
                  <a:lnTo>
                    <a:pt x="169608" y="114300"/>
                  </a:lnTo>
                  <a:lnTo>
                    <a:pt x="170294" y="115570"/>
                  </a:lnTo>
                  <a:lnTo>
                    <a:pt x="171259" y="114300"/>
                  </a:lnTo>
                  <a:lnTo>
                    <a:pt x="174129" y="110490"/>
                  </a:lnTo>
                  <a:lnTo>
                    <a:pt x="173316" y="110490"/>
                  </a:lnTo>
                  <a:lnTo>
                    <a:pt x="174320" y="109220"/>
                  </a:lnTo>
                  <a:lnTo>
                    <a:pt x="175310" y="107950"/>
                  </a:lnTo>
                  <a:lnTo>
                    <a:pt x="179984" y="102870"/>
                  </a:lnTo>
                  <a:lnTo>
                    <a:pt x="181660" y="101600"/>
                  </a:lnTo>
                  <a:lnTo>
                    <a:pt x="183362" y="101600"/>
                  </a:lnTo>
                  <a:lnTo>
                    <a:pt x="184137" y="100330"/>
                  </a:lnTo>
                  <a:lnTo>
                    <a:pt x="185674" y="97790"/>
                  </a:lnTo>
                  <a:lnTo>
                    <a:pt x="184099" y="99060"/>
                  </a:lnTo>
                  <a:lnTo>
                    <a:pt x="182727" y="100330"/>
                  </a:lnTo>
                  <a:lnTo>
                    <a:pt x="185597" y="95250"/>
                  </a:lnTo>
                  <a:lnTo>
                    <a:pt x="190042" y="91440"/>
                  </a:lnTo>
                  <a:lnTo>
                    <a:pt x="194017" y="86360"/>
                  </a:lnTo>
                  <a:lnTo>
                    <a:pt x="198031" y="81280"/>
                  </a:lnTo>
                  <a:lnTo>
                    <a:pt x="202603" y="74930"/>
                  </a:lnTo>
                  <a:lnTo>
                    <a:pt x="207175" y="69850"/>
                  </a:lnTo>
                  <a:lnTo>
                    <a:pt x="202450" y="76200"/>
                  </a:lnTo>
                  <a:lnTo>
                    <a:pt x="204241" y="74930"/>
                  </a:lnTo>
                  <a:lnTo>
                    <a:pt x="207238" y="69850"/>
                  </a:lnTo>
                  <a:lnTo>
                    <a:pt x="208178" y="68580"/>
                  </a:lnTo>
                  <a:lnTo>
                    <a:pt x="208076" y="69850"/>
                  </a:lnTo>
                  <a:lnTo>
                    <a:pt x="210947" y="66040"/>
                  </a:lnTo>
                  <a:lnTo>
                    <a:pt x="207391" y="68580"/>
                  </a:lnTo>
                  <a:lnTo>
                    <a:pt x="212102" y="62230"/>
                  </a:lnTo>
                  <a:lnTo>
                    <a:pt x="212394" y="59690"/>
                  </a:lnTo>
                  <a:lnTo>
                    <a:pt x="223862" y="52070"/>
                  </a:lnTo>
                  <a:lnTo>
                    <a:pt x="228815" y="43180"/>
                  </a:lnTo>
                  <a:lnTo>
                    <a:pt x="230606" y="41910"/>
                  </a:lnTo>
                  <a:lnTo>
                    <a:pt x="228676" y="44450"/>
                  </a:lnTo>
                  <a:lnTo>
                    <a:pt x="229501" y="44450"/>
                  </a:lnTo>
                  <a:lnTo>
                    <a:pt x="231482" y="41910"/>
                  </a:lnTo>
                  <a:lnTo>
                    <a:pt x="236435" y="35560"/>
                  </a:lnTo>
                  <a:lnTo>
                    <a:pt x="238683" y="31750"/>
                  </a:lnTo>
                  <a:lnTo>
                    <a:pt x="242023" y="26670"/>
                  </a:lnTo>
                  <a:lnTo>
                    <a:pt x="243725" y="25019"/>
                  </a:lnTo>
                  <a:lnTo>
                    <a:pt x="248183" y="17780"/>
                  </a:lnTo>
                  <a:lnTo>
                    <a:pt x="249008" y="16510"/>
                  </a:lnTo>
                  <a:lnTo>
                    <a:pt x="249834" y="15240"/>
                  </a:lnTo>
                  <a:lnTo>
                    <a:pt x="252285" y="11430"/>
                  </a:lnTo>
                  <a:lnTo>
                    <a:pt x="248793" y="13970"/>
                  </a:lnTo>
                  <a:lnTo>
                    <a:pt x="247789" y="15240"/>
                  </a:lnTo>
                  <a:lnTo>
                    <a:pt x="255943" y="3810"/>
                  </a:lnTo>
                  <a:lnTo>
                    <a:pt x="257098" y="3810"/>
                  </a:lnTo>
                  <a:lnTo>
                    <a:pt x="254939" y="7620"/>
                  </a:lnTo>
                  <a:lnTo>
                    <a:pt x="256400" y="5080"/>
                  </a:lnTo>
                  <a:lnTo>
                    <a:pt x="257175" y="3810"/>
                  </a:lnTo>
                  <a:lnTo>
                    <a:pt x="257390" y="3810"/>
                  </a:lnTo>
                  <a:lnTo>
                    <a:pt x="258292" y="6350"/>
                  </a:lnTo>
                  <a:lnTo>
                    <a:pt x="257365" y="6350"/>
                  </a:lnTo>
                  <a:lnTo>
                    <a:pt x="256032" y="8890"/>
                  </a:lnTo>
                  <a:lnTo>
                    <a:pt x="253276" y="10160"/>
                  </a:lnTo>
                  <a:lnTo>
                    <a:pt x="252069" y="12700"/>
                  </a:lnTo>
                  <a:lnTo>
                    <a:pt x="250926" y="15240"/>
                  </a:lnTo>
                  <a:lnTo>
                    <a:pt x="251828" y="15240"/>
                  </a:lnTo>
                  <a:lnTo>
                    <a:pt x="251447" y="15913"/>
                  </a:lnTo>
                  <a:lnTo>
                    <a:pt x="251574" y="16052"/>
                  </a:lnTo>
                  <a:lnTo>
                    <a:pt x="252869" y="14795"/>
                  </a:lnTo>
                  <a:lnTo>
                    <a:pt x="252349" y="15163"/>
                  </a:lnTo>
                  <a:lnTo>
                    <a:pt x="253339" y="13970"/>
                  </a:lnTo>
                  <a:lnTo>
                    <a:pt x="253860" y="12700"/>
                  </a:lnTo>
                  <a:lnTo>
                    <a:pt x="253657" y="13970"/>
                  </a:lnTo>
                  <a:lnTo>
                    <a:pt x="254088" y="13970"/>
                  </a:lnTo>
                  <a:lnTo>
                    <a:pt x="254342" y="12700"/>
                  </a:lnTo>
                  <a:lnTo>
                    <a:pt x="255054" y="11430"/>
                  </a:lnTo>
                  <a:lnTo>
                    <a:pt x="256120" y="11430"/>
                  </a:lnTo>
                  <a:lnTo>
                    <a:pt x="256489" y="12700"/>
                  </a:lnTo>
                  <a:lnTo>
                    <a:pt x="256616" y="11430"/>
                  </a:lnTo>
                  <a:lnTo>
                    <a:pt x="257289" y="10160"/>
                  </a:lnTo>
                  <a:lnTo>
                    <a:pt x="259041" y="12700"/>
                  </a:lnTo>
                  <a:lnTo>
                    <a:pt x="259283" y="13970"/>
                  </a:lnTo>
                  <a:lnTo>
                    <a:pt x="262585" y="17780"/>
                  </a:lnTo>
                  <a:lnTo>
                    <a:pt x="274891" y="30480"/>
                  </a:lnTo>
                  <a:lnTo>
                    <a:pt x="281787" y="36830"/>
                  </a:lnTo>
                  <a:lnTo>
                    <a:pt x="289699" y="45720"/>
                  </a:lnTo>
                  <a:lnTo>
                    <a:pt x="286169" y="43180"/>
                  </a:lnTo>
                  <a:lnTo>
                    <a:pt x="287794" y="46990"/>
                  </a:lnTo>
                  <a:lnTo>
                    <a:pt x="287629" y="46990"/>
                  </a:lnTo>
                  <a:lnTo>
                    <a:pt x="296621" y="59690"/>
                  </a:lnTo>
                  <a:lnTo>
                    <a:pt x="301205" y="64770"/>
                  </a:lnTo>
                  <a:lnTo>
                    <a:pt x="299415" y="64770"/>
                  </a:lnTo>
                  <a:lnTo>
                    <a:pt x="294538" y="57150"/>
                  </a:lnTo>
                  <a:lnTo>
                    <a:pt x="298894" y="66040"/>
                  </a:lnTo>
                  <a:lnTo>
                    <a:pt x="303504" y="64770"/>
                  </a:lnTo>
                  <a:lnTo>
                    <a:pt x="306641" y="71120"/>
                  </a:lnTo>
                  <a:lnTo>
                    <a:pt x="306451" y="71120"/>
                  </a:lnTo>
                  <a:lnTo>
                    <a:pt x="306920" y="71666"/>
                  </a:lnTo>
                  <a:lnTo>
                    <a:pt x="307911" y="73660"/>
                  </a:lnTo>
                  <a:lnTo>
                    <a:pt x="306971" y="71716"/>
                  </a:lnTo>
                  <a:lnTo>
                    <a:pt x="308660" y="73660"/>
                  </a:lnTo>
                  <a:lnTo>
                    <a:pt x="315252" y="82550"/>
                  </a:lnTo>
                  <a:lnTo>
                    <a:pt x="313156" y="81280"/>
                  </a:lnTo>
                  <a:lnTo>
                    <a:pt x="311924" y="80010"/>
                  </a:lnTo>
                  <a:lnTo>
                    <a:pt x="319125" y="88900"/>
                  </a:lnTo>
                  <a:lnTo>
                    <a:pt x="334708" y="107950"/>
                  </a:lnTo>
                  <a:lnTo>
                    <a:pt x="338848" y="111760"/>
                  </a:lnTo>
                  <a:lnTo>
                    <a:pt x="335445" y="111760"/>
                  </a:lnTo>
                  <a:lnTo>
                    <a:pt x="354088" y="127000"/>
                  </a:lnTo>
                  <a:lnTo>
                    <a:pt x="351701" y="125730"/>
                  </a:lnTo>
                  <a:lnTo>
                    <a:pt x="353479" y="133527"/>
                  </a:lnTo>
                  <a:lnTo>
                    <a:pt x="353199" y="130810"/>
                  </a:lnTo>
                  <a:lnTo>
                    <a:pt x="355028" y="133350"/>
                  </a:lnTo>
                  <a:lnTo>
                    <a:pt x="358495" y="140970"/>
                  </a:lnTo>
                  <a:lnTo>
                    <a:pt x="357670" y="138430"/>
                  </a:lnTo>
                  <a:lnTo>
                    <a:pt x="361099" y="144894"/>
                  </a:lnTo>
                  <a:lnTo>
                    <a:pt x="364667" y="146050"/>
                  </a:lnTo>
                  <a:lnTo>
                    <a:pt x="367576" y="149860"/>
                  </a:lnTo>
                  <a:lnTo>
                    <a:pt x="366839" y="149860"/>
                  </a:lnTo>
                  <a:lnTo>
                    <a:pt x="366026" y="152374"/>
                  </a:lnTo>
                  <a:lnTo>
                    <a:pt x="371792" y="158000"/>
                  </a:lnTo>
                  <a:lnTo>
                    <a:pt x="372046" y="160020"/>
                  </a:lnTo>
                  <a:lnTo>
                    <a:pt x="373113" y="162560"/>
                  </a:lnTo>
                  <a:lnTo>
                    <a:pt x="372706" y="161290"/>
                  </a:lnTo>
                  <a:lnTo>
                    <a:pt x="379285" y="171450"/>
                  </a:lnTo>
                  <a:lnTo>
                    <a:pt x="381279" y="173990"/>
                  </a:lnTo>
                  <a:lnTo>
                    <a:pt x="380492" y="172720"/>
                  </a:lnTo>
                  <a:lnTo>
                    <a:pt x="379577" y="171450"/>
                  </a:lnTo>
                  <a:lnTo>
                    <a:pt x="378726" y="170180"/>
                  </a:lnTo>
                  <a:lnTo>
                    <a:pt x="383641" y="176530"/>
                  </a:lnTo>
                  <a:lnTo>
                    <a:pt x="387680" y="180340"/>
                  </a:lnTo>
                  <a:lnTo>
                    <a:pt x="391515" y="185420"/>
                  </a:lnTo>
                  <a:lnTo>
                    <a:pt x="395871" y="191770"/>
                  </a:lnTo>
                  <a:lnTo>
                    <a:pt x="394766" y="190500"/>
                  </a:lnTo>
                  <a:lnTo>
                    <a:pt x="391896" y="189230"/>
                  </a:lnTo>
                  <a:lnTo>
                    <a:pt x="394004" y="195580"/>
                  </a:lnTo>
                  <a:lnTo>
                    <a:pt x="395287" y="196850"/>
                  </a:lnTo>
                  <a:lnTo>
                    <a:pt x="397167" y="199390"/>
                  </a:lnTo>
                  <a:lnTo>
                    <a:pt x="397675" y="207010"/>
                  </a:lnTo>
                  <a:lnTo>
                    <a:pt x="397789" y="209702"/>
                  </a:lnTo>
                  <a:lnTo>
                    <a:pt x="395897" y="215900"/>
                  </a:lnTo>
                  <a:lnTo>
                    <a:pt x="392176" y="220980"/>
                  </a:lnTo>
                  <a:lnTo>
                    <a:pt x="390105" y="222250"/>
                  </a:lnTo>
                  <a:lnTo>
                    <a:pt x="388200" y="224790"/>
                  </a:lnTo>
                  <a:lnTo>
                    <a:pt x="386105" y="227330"/>
                  </a:lnTo>
                  <a:lnTo>
                    <a:pt x="383946" y="229870"/>
                  </a:lnTo>
                  <a:lnTo>
                    <a:pt x="388683" y="222250"/>
                  </a:lnTo>
                  <a:lnTo>
                    <a:pt x="391134" y="217170"/>
                  </a:lnTo>
                  <a:lnTo>
                    <a:pt x="393166" y="212090"/>
                  </a:lnTo>
                  <a:lnTo>
                    <a:pt x="393661" y="210820"/>
                  </a:lnTo>
                  <a:lnTo>
                    <a:pt x="394766" y="205740"/>
                  </a:lnTo>
                  <a:lnTo>
                    <a:pt x="395033" y="204470"/>
                  </a:lnTo>
                  <a:lnTo>
                    <a:pt x="394462" y="200660"/>
                  </a:lnTo>
                  <a:lnTo>
                    <a:pt x="393090" y="205740"/>
                  </a:lnTo>
                  <a:lnTo>
                    <a:pt x="394004" y="201930"/>
                  </a:lnTo>
                  <a:lnTo>
                    <a:pt x="391490" y="208280"/>
                  </a:lnTo>
                  <a:lnTo>
                    <a:pt x="389928" y="210820"/>
                  </a:lnTo>
                  <a:lnTo>
                    <a:pt x="390512" y="209321"/>
                  </a:lnTo>
                  <a:lnTo>
                    <a:pt x="388124" y="212090"/>
                  </a:lnTo>
                  <a:lnTo>
                    <a:pt x="384492" y="217170"/>
                  </a:lnTo>
                  <a:lnTo>
                    <a:pt x="386041" y="217170"/>
                  </a:lnTo>
                  <a:lnTo>
                    <a:pt x="388975" y="212090"/>
                  </a:lnTo>
                  <a:lnTo>
                    <a:pt x="389724" y="212090"/>
                  </a:lnTo>
                  <a:lnTo>
                    <a:pt x="372618" y="233680"/>
                  </a:lnTo>
                  <a:lnTo>
                    <a:pt x="375805" y="228600"/>
                  </a:lnTo>
                  <a:lnTo>
                    <a:pt x="375259" y="228600"/>
                  </a:lnTo>
                  <a:lnTo>
                    <a:pt x="374396" y="229870"/>
                  </a:lnTo>
                  <a:lnTo>
                    <a:pt x="366496" y="237490"/>
                  </a:lnTo>
                  <a:lnTo>
                    <a:pt x="365277" y="237490"/>
                  </a:lnTo>
                  <a:lnTo>
                    <a:pt x="367880" y="234950"/>
                  </a:lnTo>
                  <a:lnTo>
                    <a:pt x="369138" y="233680"/>
                  </a:lnTo>
                  <a:lnTo>
                    <a:pt x="363258" y="237490"/>
                  </a:lnTo>
                  <a:lnTo>
                    <a:pt x="360908" y="242570"/>
                  </a:lnTo>
                  <a:lnTo>
                    <a:pt x="352996" y="246380"/>
                  </a:lnTo>
                  <a:lnTo>
                    <a:pt x="350469" y="247650"/>
                  </a:lnTo>
                  <a:lnTo>
                    <a:pt x="344601" y="250190"/>
                  </a:lnTo>
                  <a:lnTo>
                    <a:pt x="349491" y="248920"/>
                  </a:lnTo>
                  <a:lnTo>
                    <a:pt x="352882" y="252730"/>
                  </a:lnTo>
                  <a:lnTo>
                    <a:pt x="350723" y="255270"/>
                  </a:lnTo>
                  <a:lnTo>
                    <a:pt x="349783" y="256540"/>
                  </a:lnTo>
                  <a:lnTo>
                    <a:pt x="336334" y="262890"/>
                  </a:lnTo>
                  <a:lnTo>
                    <a:pt x="332917" y="264160"/>
                  </a:lnTo>
                  <a:lnTo>
                    <a:pt x="328015" y="265430"/>
                  </a:lnTo>
                  <a:lnTo>
                    <a:pt x="331343" y="262890"/>
                  </a:lnTo>
                  <a:lnTo>
                    <a:pt x="337972" y="257810"/>
                  </a:lnTo>
                  <a:lnTo>
                    <a:pt x="333806" y="259080"/>
                  </a:lnTo>
                  <a:lnTo>
                    <a:pt x="331673" y="261620"/>
                  </a:lnTo>
                  <a:lnTo>
                    <a:pt x="330746" y="261620"/>
                  </a:lnTo>
                  <a:lnTo>
                    <a:pt x="327825" y="262890"/>
                  </a:lnTo>
                  <a:lnTo>
                    <a:pt x="331330" y="260350"/>
                  </a:lnTo>
                  <a:lnTo>
                    <a:pt x="325412" y="264160"/>
                  </a:lnTo>
                  <a:lnTo>
                    <a:pt x="323227" y="265430"/>
                  </a:lnTo>
                  <a:lnTo>
                    <a:pt x="317360" y="269240"/>
                  </a:lnTo>
                  <a:lnTo>
                    <a:pt x="322732" y="266700"/>
                  </a:lnTo>
                  <a:lnTo>
                    <a:pt x="315722" y="270510"/>
                  </a:lnTo>
                  <a:lnTo>
                    <a:pt x="314248" y="270510"/>
                  </a:lnTo>
                  <a:lnTo>
                    <a:pt x="305092" y="275590"/>
                  </a:lnTo>
                  <a:lnTo>
                    <a:pt x="311061" y="275590"/>
                  </a:lnTo>
                  <a:lnTo>
                    <a:pt x="317512" y="278130"/>
                  </a:lnTo>
                  <a:lnTo>
                    <a:pt x="321779" y="279400"/>
                  </a:lnTo>
                  <a:lnTo>
                    <a:pt x="324053" y="279400"/>
                  </a:lnTo>
                  <a:lnTo>
                    <a:pt x="325107" y="280670"/>
                  </a:lnTo>
                  <a:lnTo>
                    <a:pt x="325755" y="280670"/>
                  </a:lnTo>
                  <a:lnTo>
                    <a:pt x="326288" y="281012"/>
                  </a:lnTo>
                  <a:lnTo>
                    <a:pt x="325945" y="280758"/>
                  </a:lnTo>
                  <a:lnTo>
                    <a:pt x="334416" y="284480"/>
                  </a:lnTo>
                  <a:lnTo>
                    <a:pt x="349097" y="292100"/>
                  </a:lnTo>
                  <a:lnTo>
                    <a:pt x="357276" y="294640"/>
                  </a:lnTo>
                  <a:lnTo>
                    <a:pt x="358254" y="295910"/>
                  </a:lnTo>
                  <a:lnTo>
                    <a:pt x="363169" y="298119"/>
                  </a:lnTo>
                  <a:lnTo>
                    <a:pt x="363601" y="297180"/>
                  </a:lnTo>
                  <a:lnTo>
                    <a:pt x="373456" y="298450"/>
                  </a:lnTo>
                  <a:lnTo>
                    <a:pt x="386295" y="303530"/>
                  </a:lnTo>
                  <a:lnTo>
                    <a:pt x="396430" y="307340"/>
                  </a:lnTo>
                  <a:lnTo>
                    <a:pt x="394525" y="306959"/>
                  </a:lnTo>
                  <a:lnTo>
                    <a:pt x="402805" y="309880"/>
                  </a:lnTo>
                  <a:lnTo>
                    <a:pt x="409448" y="312420"/>
                  </a:lnTo>
                  <a:lnTo>
                    <a:pt x="415429" y="313690"/>
                  </a:lnTo>
                  <a:lnTo>
                    <a:pt x="424205" y="317500"/>
                  </a:lnTo>
                  <a:lnTo>
                    <a:pt x="429971" y="321310"/>
                  </a:lnTo>
                  <a:lnTo>
                    <a:pt x="423684" y="320040"/>
                  </a:lnTo>
                  <a:lnTo>
                    <a:pt x="424764" y="321310"/>
                  </a:lnTo>
                  <a:lnTo>
                    <a:pt x="416483" y="317500"/>
                  </a:lnTo>
                  <a:lnTo>
                    <a:pt x="412546" y="314960"/>
                  </a:lnTo>
                  <a:lnTo>
                    <a:pt x="407022" y="313690"/>
                  </a:lnTo>
                  <a:lnTo>
                    <a:pt x="413613" y="316230"/>
                  </a:lnTo>
                  <a:lnTo>
                    <a:pt x="412254" y="316230"/>
                  </a:lnTo>
                  <a:lnTo>
                    <a:pt x="435648" y="326390"/>
                  </a:lnTo>
                  <a:lnTo>
                    <a:pt x="432396" y="330200"/>
                  </a:lnTo>
                  <a:lnTo>
                    <a:pt x="429539" y="332740"/>
                  </a:lnTo>
                  <a:lnTo>
                    <a:pt x="426834" y="335280"/>
                  </a:lnTo>
                  <a:lnTo>
                    <a:pt x="425234" y="337820"/>
                  </a:lnTo>
                  <a:lnTo>
                    <a:pt x="422287" y="341630"/>
                  </a:lnTo>
                  <a:lnTo>
                    <a:pt x="424116" y="340360"/>
                  </a:lnTo>
                  <a:lnTo>
                    <a:pt x="427342" y="336550"/>
                  </a:lnTo>
                  <a:lnTo>
                    <a:pt x="431025" y="334010"/>
                  </a:lnTo>
                  <a:lnTo>
                    <a:pt x="426364" y="339242"/>
                  </a:lnTo>
                  <a:lnTo>
                    <a:pt x="422440" y="345440"/>
                  </a:lnTo>
                  <a:lnTo>
                    <a:pt x="418147" y="350520"/>
                  </a:lnTo>
                  <a:lnTo>
                    <a:pt x="411568" y="358140"/>
                  </a:lnTo>
                  <a:lnTo>
                    <a:pt x="411010" y="358140"/>
                  </a:lnTo>
                  <a:lnTo>
                    <a:pt x="411010" y="361797"/>
                  </a:lnTo>
                  <a:lnTo>
                    <a:pt x="409689" y="363321"/>
                  </a:lnTo>
                  <a:lnTo>
                    <a:pt x="408800" y="364007"/>
                  </a:lnTo>
                  <a:lnTo>
                    <a:pt x="408266" y="364490"/>
                  </a:lnTo>
                  <a:lnTo>
                    <a:pt x="407314" y="364490"/>
                  </a:lnTo>
                  <a:lnTo>
                    <a:pt x="410794" y="361950"/>
                  </a:lnTo>
                  <a:lnTo>
                    <a:pt x="411010" y="361797"/>
                  </a:lnTo>
                  <a:lnTo>
                    <a:pt x="411010" y="358140"/>
                  </a:lnTo>
                  <a:lnTo>
                    <a:pt x="409956" y="358140"/>
                  </a:lnTo>
                  <a:lnTo>
                    <a:pt x="404825" y="361950"/>
                  </a:lnTo>
                  <a:lnTo>
                    <a:pt x="403186" y="365760"/>
                  </a:lnTo>
                  <a:lnTo>
                    <a:pt x="408152" y="361950"/>
                  </a:lnTo>
                  <a:lnTo>
                    <a:pt x="404177" y="367030"/>
                  </a:lnTo>
                  <a:lnTo>
                    <a:pt x="399707" y="373380"/>
                  </a:lnTo>
                  <a:lnTo>
                    <a:pt x="395274" y="378434"/>
                  </a:lnTo>
                  <a:lnTo>
                    <a:pt x="400100" y="374650"/>
                  </a:lnTo>
                  <a:lnTo>
                    <a:pt x="400202" y="373380"/>
                  </a:lnTo>
                  <a:lnTo>
                    <a:pt x="407809" y="365112"/>
                  </a:lnTo>
                  <a:lnTo>
                    <a:pt x="408787" y="364540"/>
                  </a:lnTo>
                  <a:lnTo>
                    <a:pt x="411099" y="361721"/>
                  </a:lnTo>
                  <a:lnTo>
                    <a:pt x="412521" y="360680"/>
                  </a:lnTo>
                  <a:lnTo>
                    <a:pt x="414769" y="356870"/>
                  </a:lnTo>
                  <a:lnTo>
                    <a:pt x="419493" y="353060"/>
                  </a:lnTo>
                  <a:lnTo>
                    <a:pt x="421068" y="351790"/>
                  </a:lnTo>
                  <a:lnTo>
                    <a:pt x="420611" y="351790"/>
                  </a:lnTo>
                  <a:lnTo>
                    <a:pt x="418630" y="353060"/>
                  </a:lnTo>
                  <a:lnTo>
                    <a:pt x="422236" y="349250"/>
                  </a:lnTo>
                  <a:lnTo>
                    <a:pt x="423430" y="347980"/>
                  </a:lnTo>
                  <a:lnTo>
                    <a:pt x="423722" y="347611"/>
                  </a:lnTo>
                  <a:lnTo>
                    <a:pt x="425234" y="345744"/>
                  </a:lnTo>
                  <a:lnTo>
                    <a:pt x="424040" y="346976"/>
                  </a:lnTo>
                  <a:lnTo>
                    <a:pt x="424180" y="346710"/>
                  </a:lnTo>
                  <a:lnTo>
                    <a:pt x="422884" y="347980"/>
                  </a:lnTo>
                  <a:lnTo>
                    <a:pt x="421830" y="349250"/>
                  </a:lnTo>
                  <a:lnTo>
                    <a:pt x="421297" y="349250"/>
                  </a:lnTo>
                  <a:lnTo>
                    <a:pt x="422122" y="347980"/>
                  </a:lnTo>
                  <a:lnTo>
                    <a:pt x="424383" y="344170"/>
                  </a:lnTo>
                  <a:lnTo>
                    <a:pt x="433133" y="334010"/>
                  </a:lnTo>
                  <a:lnTo>
                    <a:pt x="437184" y="330200"/>
                  </a:lnTo>
                  <a:lnTo>
                    <a:pt x="431939" y="336550"/>
                  </a:lnTo>
                  <a:lnTo>
                    <a:pt x="434492" y="334010"/>
                  </a:lnTo>
                  <a:lnTo>
                    <a:pt x="437261" y="330200"/>
                  </a:lnTo>
                  <a:lnTo>
                    <a:pt x="439089" y="327660"/>
                  </a:lnTo>
                  <a:lnTo>
                    <a:pt x="439686" y="327660"/>
                  </a:lnTo>
                  <a:lnTo>
                    <a:pt x="441325" y="326390"/>
                  </a:lnTo>
                  <a:lnTo>
                    <a:pt x="443026" y="325120"/>
                  </a:lnTo>
                  <a:lnTo>
                    <a:pt x="440626" y="323850"/>
                  </a:lnTo>
                  <a:lnTo>
                    <a:pt x="439039" y="322580"/>
                  </a:lnTo>
                  <a:lnTo>
                    <a:pt x="437781" y="321576"/>
                  </a:lnTo>
                  <a:lnTo>
                    <a:pt x="437781" y="322580"/>
                  </a:lnTo>
                  <a:lnTo>
                    <a:pt x="437388" y="322478"/>
                  </a:lnTo>
                  <a:lnTo>
                    <a:pt x="437781" y="322580"/>
                  </a:lnTo>
                  <a:lnTo>
                    <a:pt x="437781" y="321576"/>
                  </a:lnTo>
                  <a:lnTo>
                    <a:pt x="437451" y="321310"/>
                  </a:lnTo>
                  <a:lnTo>
                    <a:pt x="444906" y="323850"/>
                  </a:lnTo>
                  <a:lnTo>
                    <a:pt x="443420" y="326390"/>
                  </a:lnTo>
                  <a:lnTo>
                    <a:pt x="445084" y="323850"/>
                  </a:lnTo>
                  <a:close/>
                </a:path>
                <a:path w="1476375" h="509270">
                  <a:moveTo>
                    <a:pt x="1250696" y="302602"/>
                  </a:moveTo>
                  <a:lnTo>
                    <a:pt x="1248460" y="311772"/>
                  </a:lnTo>
                  <a:lnTo>
                    <a:pt x="1247622" y="316395"/>
                  </a:lnTo>
                  <a:lnTo>
                    <a:pt x="1247876" y="318439"/>
                  </a:lnTo>
                  <a:lnTo>
                    <a:pt x="1249527" y="307873"/>
                  </a:lnTo>
                  <a:lnTo>
                    <a:pt x="1250696" y="302602"/>
                  </a:lnTo>
                  <a:close/>
                </a:path>
                <a:path w="1476375" h="509270">
                  <a:moveTo>
                    <a:pt x="1271244" y="412102"/>
                  </a:moveTo>
                  <a:lnTo>
                    <a:pt x="1264145" y="406298"/>
                  </a:lnTo>
                  <a:lnTo>
                    <a:pt x="1266329" y="411302"/>
                  </a:lnTo>
                  <a:lnTo>
                    <a:pt x="1266558" y="410794"/>
                  </a:lnTo>
                  <a:lnTo>
                    <a:pt x="1270685" y="414718"/>
                  </a:lnTo>
                  <a:lnTo>
                    <a:pt x="1270393" y="411822"/>
                  </a:lnTo>
                  <a:lnTo>
                    <a:pt x="1271244" y="412102"/>
                  </a:lnTo>
                  <a:close/>
                </a:path>
                <a:path w="1476375" h="509270">
                  <a:moveTo>
                    <a:pt x="1284884" y="234848"/>
                  </a:moveTo>
                  <a:lnTo>
                    <a:pt x="1284770" y="234975"/>
                  </a:lnTo>
                  <a:lnTo>
                    <a:pt x="1283652" y="237032"/>
                  </a:lnTo>
                  <a:lnTo>
                    <a:pt x="1284884" y="234848"/>
                  </a:lnTo>
                  <a:close/>
                </a:path>
                <a:path w="1476375" h="509270">
                  <a:moveTo>
                    <a:pt x="1295514" y="228053"/>
                  </a:moveTo>
                  <a:lnTo>
                    <a:pt x="1291056" y="230378"/>
                  </a:lnTo>
                  <a:lnTo>
                    <a:pt x="1285113" y="237528"/>
                  </a:lnTo>
                  <a:lnTo>
                    <a:pt x="1275486" y="252958"/>
                  </a:lnTo>
                  <a:lnTo>
                    <a:pt x="1264158" y="272808"/>
                  </a:lnTo>
                  <a:lnTo>
                    <a:pt x="1262113" y="275132"/>
                  </a:lnTo>
                  <a:lnTo>
                    <a:pt x="1261008" y="283667"/>
                  </a:lnTo>
                  <a:lnTo>
                    <a:pt x="1268374" y="267957"/>
                  </a:lnTo>
                  <a:lnTo>
                    <a:pt x="1272590" y="259956"/>
                  </a:lnTo>
                  <a:lnTo>
                    <a:pt x="1277112" y="252183"/>
                  </a:lnTo>
                  <a:lnTo>
                    <a:pt x="1281798" y="244906"/>
                  </a:lnTo>
                  <a:lnTo>
                    <a:pt x="1286548" y="238328"/>
                  </a:lnTo>
                  <a:lnTo>
                    <a:pt x="1291170" y="232651"/>
                  </a:lnTo>
                  <a:lnTo>
                    <a:pt x="1295514" y="228053"/>
                  </a:lnTo>
                  <a:close/>
                </a:path>
                <a:path w="1476375" h="509270">
                  <a:moveTo>
                    <a:pt x="1297127" y="222021"/>
                  </a:moveTo>
                  <a:lnTo>
                    <a:pt x="1296517" y="221881"/>
                  </a:lnTo>
                  <a:lnTo>
                    <a:pt x="1293876" y="224256"/>
                  </a:lnTo>
                  <a:lnTo>
                    <a:pt x="1291107" y="226542"/>
                  </a:lnTo>
                  <a:lnTo>
                    <a:pt x="1288605" y="229120"/>
                  </a:lnTo>
                  <a:lnTo>
                    <a:pt x="1286878" y="231711"/>
                  </a:lnTo>
                  <a:lnTo>
                    <a:pt x="1285189" y="234315"/>
                  </a:lnTo>
                  <a:lnTo>
                    <a:pt x="1284884" y="234848"/>
                  </a:lnTo>
                  <a:lnTo>
                    <a:pt x="1291297" y="227876"/>
                  </a:lnTo>
                  <a:lnTo>
                    <a:pt x="1294422" y="224688"/>
                  </a:lnTo>
                  <a:lnTo>
                    <a:pt x="1297127" y="222021"/>
                  </a:lnTo>
                  <a:close/>
                </a:path>
                <a:path w="1476375" h="509270">
                  <a:moveTo>
                    <a:pt x="1335786" y="209994"/>
                  </a:moveTo>
                  <a:lnTo>
                    <a:pt x="1330820" y="210553"/>
                  </a:lnTo>
                  <a:lnTo>
                    <a:pt x="1323746" y="213080"/>
                  </a:lnTo>
                  <a:lnTo>
                    <a:pt x="1335786" y="209994"/>
                  </a:lnTo>
                  <a:close/>
                </a:path>
                <a:path w="1476375" h="509270">
                  <a:moveTo>
                    <a:pt x="1339265" y="208318"/>
                  </a:moveTo>
                  <a:lnTo>
                    <a:pt x="1335989" y="208559"/>
                  </a:lnTo>
                  <a:lnTo>
                    <a:pt x="1333957" y="209130"/>
                  </a:lnTo>
                  <a:lnTo>
                    <a:pt x="1332826" y="209257"/>
                  </a:lnTo>
                  <a:lnTo>
                    <a:pt x="1329182" y="210718"/>
                  </a:lnTo>
                  <a:lnTo>
                    <a:pt x="1331531" y="210337"/>
                  </a:lnTo>
                  <a:lnTo>
                    <a:pt x="1332458" y="209829"/>
                  </a:lnTo>
                  <a:lnTo>
                    <a:pt x="1334554" y="209702"/>
                  </a:lnTo>
                  <a:lnTo>
                    <a:pt x="1335303" y="209283"/>
                  </a:lnTo>
                  <a:lnTo>
                    <a:pt x="1337919" y="209334"/>
                  </a:lnTo>
                  <a:lnTo>
                    <a:pt x="1336357" y="208737"/>
                  </a:lnTo>
                  <a:lnTo>
                    <a:pt x="1339265" y="208318"/>
                  </a:lnTo>
                  <a:close/>
                </a:path>
                <a:path w="1476375" h="509270">
                  <a:moveTo>
                    <a:pt x="1357185" y="207276"/>
                  </a:moveTo>
                  <a:lnTo>
                    <a:pt x="1347571" y="205765"/>
                  </a:lnTo>
                  <a:lnTo>
                    <a:pt x="1347419" y="205168"/>
                  </a:lnTo>
                  <a:lnTo>
                    <a:pt x="1353604" y="204736"/>
                  </a:lnTo>
                  <a:lnTo>
                    <a:pt x="1347139" y="204317"/>
                  </a:lnTo>
                  <a:lnTo>
                    <a:pt x="1337030" y="205663"/>
                  </a:lnTo>
                  <a:lnTo>
                    <a:pt x="1335951" y="206032"/>
                  </a:lnTo>
                  <a:lnTo>
                    <a:pt x="1337462" y="207022"/>
                  </a:lnTo>
                  <a:lnTo>
                    <a:pt x="1344485" y="206514"/>
                  </a:lnTo>
                  <a:lnTo>
                    <a:pt x="1357185" y="207276"/>
                  </a:lnTo>
                  <a:close/>
                </a:path>
                <a:path w="1476375" h="509270">
                  <a:moveTo>
                    <a:pt x="1380058" y="210781"/>
                  </a:moveTo>
                  <a:lnTo>
                    <a:pt x="1378292" y="209842"/>
                  </a:lnTo>
                  <a:lnTo>
                    <a:pt x="1378292" y="208711"/>
                  </a:lnTo>
                  <a:lnTo>
                    <a:pt x="1373314" y="209689"/>
                  </a:lnTo>
                  <a:lnTo>
                    <a:pt x="1374711" y="209105"/>
                  </a:lnTo>
                  <a:lnTo>
                    <a:pt x="1365351" y="208915"/>
                  </a:lnTo>
                  <a:lnTo>
                    <a:pt x="1370266" y="209029"/>
                  </a:lnTo>
                  <a:lnTo>
                    <a:pt x="1375117" y="210197"/>
                  </a:lnTo>
                  <a:lnTo>
                    <a:pt x="1380058" y="210781"/>
                  </a:lnTo>
                  <a:close/>
                </a:path>
                <a:path w="1476375" h="509270">
                  <a:moveTo>
                    <a:pt x="1383728" y="215696"/>
                  </a:moveTo>
                  <a:lnTo>
                    <a:pt x="1381328" y="214363"/>
                  </a:lnTo>
                  <a:lnTo>
                    <a:pt x="1373974" y="211455"/>
                  </a:lnTo>
                  <a:lnTo>
                    <a:pt x="1369555" y="210718"/>
                  </a:lnTo>
                  <a:lnTo>
                    <a:pt x="1360728" y="210388"/>
                  </a:lnTo>
                  <a:lnTo>
                    <a:pt x="1362049" y="210959"/>
                  </a:lnTo>
                  <a:lnTo>
                    <a:pt x="1368221" y="212255"/>
                  </a:lnTo>
                  <a:lnTo>
                    <a:pt x="1372616" y="213626"/>
                  </a:lnTo>
                  <a:lnTo>
                    <a:pt x="1370444" y="213423"/>
                  </a:lnTo>
                  <a:lnTo>
                    <a:pt x="1383728" y="215696"/>
                  </a:lnTo>
                  <a:close/>
                </a:path>
                <a:path w="1476375" h="509270">
                  <a:moveTo>
                    <a:pt x="1386967" y="212255"/>
                  </a:moveTo>
                  <a:lnTo>
                    <a:pt x="1384655" y="211772"/>
                  </a:lnTo>
                  <a:lnTo>
                    <a:pt x="1382382" y="211137"/>
                  </a:lnTo>
                  <a:lnTo>
                    <a:pt x="1380058" y="210781"/>
                  </a:lnTo>
                  <a:lnTo>
                    <a:pt x="1382903" y="212051"/>
                  </a:lnTo>
                  <a:lnTo>
                    <a:pt x="1386967" y="212255"/>
                  </a:lnTo>
                  <a:close/>
                </a:path>
                <a:path w="1476375" h="509270">
                  <a:moveTo>
                    <a:pt x="1395082" y="210794"/>
                  </a:moveTo>
                  <a:lnTo>
                    <a:pt x="1390421" y="209372"/>
                  </a:lnTo>
                  <a:lnTo>
                    <a:pt x="1382128" y="207645"/>
                  </a:lnTo>
                  <a:lnTo>
                    <a:pt x="1373759" y="206540"/>
                  </a:lnTo>
                  <a:lnTo>
                    <a:pt x="1365491" y="206197"/>
                  </a:lnTo>
                  <a:lnTo>
                    <a:pt x="1372882" y="206806"/>
                  </a:lnTo>
                  <a:lnTo>
                    <a:pt x="1380286" y="207822"/>
                  </a:lnTo>
                  <a:lnTo>
                    <a:pt x="1387690" y="209181"/>
                  </a:lnTo>
                  <a:lnTo>
                    <a:pt x="1395082" y="210794"/>
                  </a:lnTo>
                  <a:close/>
                </a:path>
                <a:path w="1476375" h="509270">
                  <a:moveTo>
                    <a:pt x="1413637" y="434606"/>
                  </a:moveTo>
                  <a:lnTo>
                    <a:pt x="1413624" y="434441"/>
                  </a:lnTo>
                  <a:lnTo>
                    <a:pt x="1413586" y="434301"/>
                  </a:lnTo>
                  <a:lnTo>
                    <a:pt x="1413586" y="434124"/>
                  </a:lnTo>
                  <a:lnTo>
                    <a:pt x="1412468" y="435432"/>
                  </a:lnTo>
                  <a:lnTo>
                    <a:pt x="1413637" y="434606"/>
                  </a:lnTo>
                  <a:close/>
                </a:path>
                <a:path w="1476375" h="509270">
                  <a:moveTo>
                    <a:pt x="1443812" y="234810"/>
                  </a:moveTo>
                  <a:lnTo>
                    <a:pt x="1436573" y="229069"/>
                  </a:lnTo>
                  <a:lnTo>
                    <a:pt x="1434071" y="228600"/>
                  </a:lnTo>
                  <a:lnTo>
                    <a:pt x="1433715" y="229438"/>
                  </a:lnTo>
                  <a:lnTo>
                    <a:pt x="1432204" y="229666"/>
                  </a:lnTo>
                  <a:lnTo>
                    <a:pt x="1430489" y="228981"/>
                  </a:lnTo>
                  <a:lnTo>
                    <a:pt x="1436395" y="232549"/>
                  </a:lnTo>
                  <a:lnTo>
                    <a:pt x="1439786" y="233921"/>
                  </a:lnTo>
                  <a:lnTo>
                    <a:pt x="1442796" y="235750"/>
                  </a:lnTo>
                  <a:lnTo>
                    <a:pt x="1443812" y="234810"/>
                  </a:lnTo>
                  <a:close/>
                </a:path>
                <a:path w="1476375" h="509270">
                  <a:moveTo>
                    <a:pt x="1446022" y="247637"/>
                  </a:moveTo>
                  <a:lnTo>
                    <a:pt x="1444485" y="245211"/>
                  </a:lnTo>
                  <a:lnTo>
                    <a:pt x="1444167" y="243979"/>
                  </a:lnTo>
                  <a:lnTo>
                    <a:pt x="1436001" y="238531"/>
                  </a:lnTo>
                  <a:lnTo>
                    <a:pt x="1439659" y="242049"/>
                  </a:lnTo>
                  <a:lnTo>
                    <a:pt x="1446022" y="247637"/>
                  </a:lnTo>
                  <a:close/>
                </a:path>
                <a:path w="1476375" h="509270">
                  <a:moveTo>
                    <a:pt x="1446771" y="248272"/>
                  </a:moveTo>
                  <a:lnTo>
                    <a:pt x="1446022" y="247637"/>
                  </a:lnTo>
                  <a:lnTo>
                    <a:pt x="1446644" y="248602"/>
                  </a:lnTo>
                  <a:lnTo>
                    <a:pt x="1446771" y="248272"/>
                  </a:lnTo>
                  <a:close/>
                </a:path>
                <a:path w="1476375" h="509270">
                  <a:moveTo>
                    <a:pt x="1447368" y="249707"/>
                  </a:moveTo>
                  <a:lnTo>
                    <a:pt x="1446644" y="248602"/>
                  </a:lnTo>
                  <a:lnTo>
                    <a:pt x="1446276" y="249669"/>
                  </a:lnTo>
                  <a:lnTo>
                    <a:pt x="1447368" y="249707"/>
                  </a:lnTo>
                  <a:close/>
                </a:path>
                <a:path w="1476375" h="509270">
                  <a:moveTo>
                    <a:pt x="1452384" y="378002"/>
                  </a:moveTo>
                  <a:lnTo>
                    <a:pt x="1450340" y="380936"/>
                  </a:lnTo>
                  <a:lnTo>
                    <a:pt x="1445463" y="386511"/>
                  </a:lnTo>
                  <a:lnTo>
                    <a:pt x="1445247" y="387883"/>
                  </a:lnTo>
                  <a:lnTo>
                    <a:pt x="1450200" y="381736"/>
                  </a:lnTo>
                  <a:lnTo>
                    <a:pt x="1452384" y="378002"/>
                  </a:lnTo>
                  <a:close/>
                </a:path>
                <a:path w="1476375" h="509270">
                  <a:moveTo>
                    <a:pt x="1455597" y="253111"/>
                  </a:moveTo>
                  <a:lnTo>
                    <a:pt x="1451063" y="248437"/>
                  </a:lnTo>
                  <a:lnTo>
                    <a:pt x="1446453" y="244563"/>
                  </a:lnTo>
                  <a:lnTo>
                    <a:pt x="1444625" y="243395"/>
                  </a:lnTo>
                  <a:lnTo>
                    <a:pt x="1444104" y="243420"/>
                  </a:lnTo>
                  <a:lnTo>
                    <a:pt x="1444167" y="243979"/>
                  </a:lnTo>
                  <a:lnTo>
                    <a:pt x="1448206" y="246761"/>
                  </a:lnTo>
                  <a:lnTo>
                    <a:pt x="1455597" y="253111"/>
                  </a:lnTo>
                  <a:close/>
                </a:path>
                <a:path w="1476375" h="509270">
                  <a:moveTo>
                    <a:pt x="1460106" y="353949"/>
                  </a:moveTo>
                  <a:lnTo>
                    <a:pt x="1458582" y="358140"/>
                  </a:lnTo>
                  <a:lnTo>
                    <a:pt x="1457617" y="362470"/>
                  </a:lnTo>
                  <a:lnTo>
                    <a:pt x="1456016" y="366725"/>
                  </a:lnTo>
                  <a:lnTo>
                    <a:pt x="1457896" y="362864"/>
                  </a:lnTo>
                  <a:lnTo>
                    <a:pt x="1458772" y="358508"/>
                  </a:lnTo>
                  <a:lnTo>
                    <a:pt x="1460106" y="353949"/>
                  </a:lnTo>
                  <a:close/>
                </a:path>
                <a:path w="1476375" h="509270">
                  <a:moveTo>
                    <a:pt x="1467180" y="264591"/>
                  </a:moveTo>
                  <a:lnTo>
                    <a:pt x="1464716" y="260070"/>
                  </a:lnTo>
                  <a:lnTo>
                    <a:pt x="1458061" y="251929"/>
                  </a:lnTo>
                  <a:lnTo>
                    <a:pt x="1457871" y="252539"/>
                  </a:lnTo>
                  <a:lnTo>
                    <a:pt x="1459064" y="255193"/>
                  </a:lnTo>
                  <a:lnTo>
                    <a:pt x="1455940" y="252323"/>
                  </a:lnTo>
                  <a:lnTo>
                    <a:pt x="1459788" y="256273"/>
                  </a:lnTo>
                  <a:lnTo>
                    <a:pt x="1464017" y="260070"/>
                  </a:lnTo>
                  <a:lnTo>
                    <a:pt x="1467180" y="264591"/>
                  </a:lnTo>
                  <a:close/>
                </a:path>
                <a:path w="1476375" h="509270">
                  <a:moveTo>
                    <a:pt x="1469174" y="273062"/>
                  </a:moveTo>
                  <a:lnTo>
                    <a:pt x="1469136" y="272491"/>
                  </a:lnTo>
                  <a:lnTo>
                    <a:pt x="1469059" y="272173"/>
                  </a:lnTo>
                  <a:lnTo>
                    <a:pt x="1468602" y="271818"/>
                  </a:lnTo>
                  <a:lnTo>
                    <a:pt x="1469174" y="273062"/>
                  </a:lnTo>
                  <a:close/>
                </a:path>
                <a:path w="1476375" h="509270">
                  <a:moveTo>
                    <a:pt x="1469859" y="327266"/>
                  </a:moveTo>
                  <a:lnTo>
                    <a:pt x="1469694" y="324167"/>
                  </a:lnTo>
                  <a:lnTo>
                    <a:pt x="1466951" y="329730"/>
                  </a:lnTo>
                  <a:lnTo>
                    <a:pt x="1465834" y="331495"/>
                  </a:lnTo>
                  <a:lnTo>
                    <a:pt x="1466405" y="328345"/>
                  </a:lnTo>
                  <a:lnTo>
                    <a:pt x="1461757" y="348081"/>
                  </a:lnTo>
                  <a:lnTo>
                    <a:pt x="1460106" y="353949"/>
                  </a:lnTo>
                  <a:lnTo>
                    <a:pt x="1469859" y="327266"/>
                  </a:lnTo>
                  <a:close/>
                </a:path>
                <a:path w="1476375" h="509270">
                  <a:moveTo>
                    <a:pt x="1471282" y="338366"/>
                  </a:moveTo>
                  <a:lnTo>
                    <a:pt x="1471053" y="336956"/>
                  </a:lnTo>
                  <a:lnTo>
                    <a:pt x="1471104" y="332917"/>
                  </a:lnTo>
                  <a:lnTo>
                    <a:pt x="1468323" y="342214"/>
                  </a:lnTo>
                  <a:lnTo>
                    <a:pt x="1467891" y="345655"/>
                  </a:lnTo>
                  <a:lnTo>
                    <a:pt x="1460766" y="364070"/>
                  </a:lnTo>
                  <a:lnTo>
                    <a:pt x="1466634" y="351345"/>
                  </a:lnTo>
                  <a:lnTo>
                    <a:pt x="1469237" y="344881"/>
                  </a:lnTo>
                  <a:lnTo>
                    <a:pt x="1471282" y="338366"/>
                  </a:lnTo>
                  <a:close/>
                </a:path>
                <a:path w="1476375" h="509270">
                  <a:moveTo>
                    <a:pt x="1471295" y="291592"/>
                  </a:moveTo>
                  <a:lnTo>
                    <a:pt x="1471053" y="289966"/>
                  </a:lnTo>
                  <a:lnTo>
                    <a:pt x="1468589" y="286270"/>
                  </a:lnTo>
                  <a:lnTo>
                    <a:pt x="1470482" y="289420"/>
                  </a:lnTo>
                  <a:lnTo>
                    <a:pt x="1471295" y="291592"/>
                  </a:lnTo>
                  <a:close/>
                </a:path>
                <a:path w="1476375" h="509270">
                  <a:moveTo>
                    <a:pt x="1471599" y="270738"/>
                  </a:moveTo>
                  <a:lnTo>
                    <a:pt x="1470482" y="268516"/>
                  </a:lnTo>
                  <a:lnTo>
                    <a:pt x="1468716" y="266598"/>
                  </a:lnTo>
                  <a:lnTo>
                    <a:pt x="1467180" y="264591"/>
                  </a:lnTo>
                  <a:lnTo>
                    <a:pt x="1468145" y="266230"/>
                  </a:lnTo>
                  <a:lnTo>
                    <a:pt x="1469288" y="267792"/>
                  </a:lnTo>
                  <a:lnTo>
                    <a:pt x="1470101" y="269481"/>
                  </a:lnTo>
                  <a:lnTo>
                    <a:pt x="1471599" y="270738"/>
                  </a:lnTo>
                  <a:close/>
                </a:path>
                <a:path w="1476375" h="509270">
                  <a:moveTo>
                    <a:pt x="1471841" y="279819"/>
                  </a:moveTo>
                  <a:lnTo>
                    <a:pt x="1471523" y="277977"/>
                  </a:lnTo>
                  <a:lnTo>
                    <a:pt x="1469174" y="273062"/>
                  </a:lnTo>
                  <a:lnTo>
                    <a:pt x="1469199" y="274523"/>
                  </a:lnTo>
                  <a:lnTo>
                    <a:pt x="1469885" y="277723"/>
                  </a:lnTo>
                  <a:lnTo>
                    <a:pt x="1470685" y="280009"/>
                  </a:lnTo>
                  <a:lnTo>
                    <a:pt x="1471345" y="283641"/>
                  </a:lnTo>
                  <a:lnTo>
                    <a:pt x="1471383" y="281825"/>
                  </a:lnTo>
                  <a:lnTo>
                    <a:pt x="1471841" y="279819"/>
                  </a:lnTo>
                  <a:close/>
                </a:path>
                <a:path w="1476375" h="509270">
                  <a:moveTo>
                    <a:pt x="1473263" y="282816"/>
                  </a:moveTo>
                  <a:lnTo>
                    <a:pt x="1471498" y="277774"/>
                  </a:lnTo>
                  <a:lnTo>
                    <a:pt x="1471523" y="277964"/>
                  </a:lnTo>
                  <a:lnTo>
                    <a:pt x="1473263" y="282816"/>
                  </a:lnTo>
                  <a:close/>
                </a:path>
                <a:path w="1476375" h="509270">
                  <a:moveTo>
                    <a:pt x="1473415" y="298196"/>
                  </a:moveTo>
                  <a:lnTo>
                    <a:pt x="1471752" y="292760"/>
                  </a:lnTo>
                  <a:lnTo>
                    <a:pt x="1471295" y="291592"/>
                  </a:lnTo>
                  <a:lnTo>
                    <a:pt x="1471688" y="294030"/>
                  </a:lnTo>
                  <a:lnTo>
                    <a:pt x="1473415" y="298196"/>
                  </a:lnTo>
                  <a:close/>
                </a:path>
                <a:path w="1476375" h="509270">
                  <a:moveTo>
                    <a:pt x="1474457" y="287134"/>
                  </a:moveTo>
                  <a:lnTo>
                    <a:pt x="1473746" y="284137"/>
                  </a:lnTo>
                  <a:lnTo>
                    <a:pt x="1473517" y="283502"/>
                  </a:lnTo>
                  <a:lnTo>
                    <a:pt x="1474457" y="287134"/>
                  </a:lnTo>
                  <a:close/>
                </a:path>
                <a:path w="1476375" h="509270">
                  <a:moveTo>
                    <a:pt x="1474863" y="322503"/>
                  </a:moveTo>
                  <a:lnTo>
                    <a:pt x="1473695" y="330238"/>
                  </a:lnTo>
                  <a:lnTo>
                    <a:pt x="1471282" y="338366"/>
                  </a:lnTo>
                  <a:lnTo>
                    <a:pt x="1471536" y="339153"/>
                  </a:lnTo>
                  <a:lnTo>
                    <a:pt x="1472095" y="337007"/>
                  </a:lnTo>
                  <a:lnTo>
                    <a:pt x="1474749" y="330542"/>
                  </a:lnTo>
                  <a:lnTo>
                    <a:pt x="1474863" y="322503"/>
                  </a:lnTo>
                  <a:close/>
                </a:path>
                <a:path w="1476375" h="509270">
                  <a:moveTo>
                    <a:pt x="1475270" y="313258"/>
                  </a:moveTo>
                  <a:lnTo>
                    <a:pt x="1475219" y="312966"/>
                  </a:lnTo>
                  <a:lnTo>
                    <a:pt x="1475206" y="312610"/>
                  </a:lnTo>
                  <a:lnTo>
                    <a:pt x="1474584" y="314693"/>
                  </a:lnTo>
                  <a:lnTo>
                    <a:pt x="1474698" y="314452"/>
                  </a:lnTo>
                  <a:lnTo>
                    <a:pt x="1475219" y="313588"/>
                  </a:lnTo>
                  <a:lnTo>
                    <a:pt x="1475270" y="313258"/>
                  </a:lnTo>
                  <a:close/>
                </a:path>
                <a:path w="1476375" h="509270">
                  <a:moveTo>
                    <a:pt x="1476146" y="309854"/>
                  </a:moveTo>
                  <a:lnTo>
                    <a:pt x="1475803" y="309981"/>
                  </a:lnTo>
                  <a:lnTo>
                    <a:pt x="1475879" y="311442"/>
                  </a:lnTo>
                  <a:lnTo>
                    <a:pt x="1476070" y="310565"/>
                  </a:lnTo>
                  <a:lnTo>
                    <a:pt x="1476146" y="30985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772" y="430174"/>
              <a:ext cx="1847850" cy="601980"/>
            </a:xfrm>
            <a:custGeom>
              <a:avLst/>
              <a:gdLst/>
              <a:ahLst/>
              <a:cxnLst/>
              <a:rect l="l" t="t" r="r" b="b"/>
              <a:pathLst>
                <a:path w="1847850" h="601980">
                  <a:moveTo>
                    <a:pt x="5245" y="120307"/>
                  </a:moveTo>
                  <a:lnTo>
                    <a:pt x="3416" y="118211"/>
                  </a:lnTo>
                  <a:lnTo>
                    <a:pt x="0" y="113677"/>
                  </a:lnTo>
                  <a:lnTo>
                    <a:pt x="3175" y="122034"/>
                  </a:lnTo>
                  <a:lnTo>
                    <a:pt x="3759" y="124434"/>
                  </a:lnTo>
                  <a:lnTo>
                    <a:pt x="5245" y="120307"/>
                  </a:lnTo>
                  <a:close/>
                </a:path>
                <a:path w="1847850" h="601980">
                  <a:moveTo>
                    <a:pt x="21094" y="145186"/>
                  </a:moveTo>
                  <a:lnTo>
                    <a:pt x="18326" y="141312"/>
                  </a:lnTo>
                  <a:lnTo>
                    <a:pt x="13741" y="133311"/>
                  </a:lnTo>
                  <a:lnTo>
                    <a:pt x="17500" y="141605"/>
                  </a:lnTo>
                  <a:lnTo>
                    <a:pt x="21094" y="145186"/>
                  </a:lnTo>
                  <a:close/>
                </a:path>
                <a:path w="1847850" h="601980">
                  <a:moveTo>
                    <a:pt x="68084" y="192900"/>
                  </a:moveTo>
                  <a:lnTo>
                    <a:pt x="66294" y="191236"/>
                  </a:lnTo>
                  <a:lnTo>
                    <a:pt x="57429" y="184531"/>
                  </a:lnTo>
                  <a:lnTo>
                    <a:pt x="68084" y="192900"/>
                  </a:lnTo>
                  <a:close/>
                </a:path>
                <a:path w="1847850" h="601980">
                  <a:moveTo>
                    <a:pt x="179489" y="433857"/>
                  </a:moveTo>
                  <a:lnTo>
                    <a:pt x="179260" y="434073"/>
                  </a:lnTo>
                  <a:lnTo>
                    <a:pt x="179400" y="434073"/>
                  </a:lnTo>
                  <a:lnTo>
                    <a:pt x="179489" y="433857"/>
                  </a:lnTo>
                  <a:close/>
                </a:path>
                <a:path w="1847850" h="601980">
                  <a:moveTo>
                    <a:pt x="255651" y="354063"/>
                  </a:moveTo>
                  <a:lnTo>
                    <a:pt x="255117" y="354063"/>
                  </a:lnTo>
                  <a:lnTo>
                    <a:pt x="253720" y="355219"/>
                  </a:lnTo>
                  <a:lnTo>
                    <a:pt x="255651" y="354063"/>
                  </a:lnTo>
                  <a:close/>
                </a:path>
                <a:path w="1847850" h="601980">
                  <a:moveTo>
                    <a:pt x="306019" y="404456"/>
                  </a:moveTo>
                  <a:lnTo>
                    <a:pt x="304673" y="402297"/>
                  </a:lnTo>
                  <a:lnTo>
                    <a:pt x="304304" y="402272"/>
                  </a:lnTo>
                  <a:lnTo>
                    <a:pt x="304977" y="403174"/>
                  </a:lnTo>
                  <a:lnTo>
                    <a:pt x="306019" y="404456"/>
                  </a:lnTo>
                  <a:close/>
                </a:path>
                <a:path w="1847850" h="601980">
                  <a:moveTo>
                    <a:pt x="332638" y="446773"/>
                  </a:moveTo>
                  <a:lnTo>
                    <a:pt x="331762" y="444233"/>
                  </a:lnTo>
                  <a:lnTo>
                    <a:pt x="330885" y="442925"/>
                  </a:lnTo>
                  <a:lnTo>
                    <a:pt x="332638" y="446773"/>
                  </a:lnTo>
                  <a:close/>
                </a:path>
                <a:path w="1847850" h="601980">
                  <a:moveTo>
                    <a:pt x="377545" y="328549"/>
                  </a:moveTo>
                  <a:lnTo>
                    <a:pt x="371881" y="329603"/>
                  </a:lnTo>
                  <a:lnTo>
                    <a:pt x="372719" y="329933"/>
                  </a:lnTo>
                  <a:lnTo>
                    <a:pt x="377545" y="328549"/>
                  </a:lnTo>
                  <a:close/>
                </a:path>
                <a:path w="1847850" h="601980">
                  <a:moveTo>
                    <a:pt x="390309" y="324853"/>
                  </a:moveTo>
                  <a:lnTo>
                    <a:pt x="377545" y="328549"/>
                  </a:lnTo>
                  <a:lnTo>
                    <a:pt x="383641" y="327393"/>
                  </a:lnTo>
                  <a:lnTo>
                    <a:pt x="390309" y="324853"/>
                  </a:lnTo>
                  <a:close/>
                </a:path>
                <a:path w="1847850" h="601980">
                  <a:moveTo>
                    <a:pt x="680262" y="303263"/>
                  </a:moveTo>
                  <a:lnTo>
                    <a:pt x="675678" y="301993"/>
                  </a:lnTo>
                  <a:lnTo>
                    <a:pt x="671144" y="301993"/>
                  </a:lnTo>
                  <a:lnTo>
                    <a:pt x="674776" y="303263"/>
                  </a:lnTo>
                  <a:lnTo>
                    <a:pt x="680262" y="303263"/>
                  </a:lnTo>
                  <a:close/>
                </a:path>
                <a:path w="1847850" h="601980">
                  <a:moveTo>
                    <a:pt x="688124" y="308914"/>
                  </a:moveTo>
                  <a:lnTo>
                    <a:pt x="676097" y="305803"/>
                  </a:lnTo>
                  <a:lnTo>
                    <a:pt x="684428" y="308343"/>
                  </a:lnTo>
                  <a:lnTo>
                    <a:pt x="688124" y="308914"/>
                  </a:lnTo>
                  <a:close/>
                </a:path>
                <a:path w="1847850" h="601980">
                  <a:moveTo>
                    <a:pt x="690841" y="309613"/>
                  </a:moveTo>
                  <a:lnTo>
                    <a:pt x="690816" y="309333"/>
                  </a:lnTo>
                  <a:lnTo>
                    <a:pt x="688124" y="308914"/>
                  </a:lnTo>
                  <a:lnTo>
                    <a:pt x="690841" y="309613"/>
                  </a:lnTo>
                  <a:close/>
                </a:path>
                <a:path w="1847850" h="601980">
                  <a:moveTo>
                    <a:pt x="692531" y="510336"/>
                  </a:moveTo>
                  <a:lnTo>
                    <a:pt x="692302" y="511543"/>
                  </a:lnTo>
                  <a:lnTo>
                    <a:pt x="692238" y="513130"/>
                  </a:lnTo>
                  <a:lnTo>
                    <a:pt x="692404" y="512813"/>
                  </a:lnTo>
                  <a:lnTo>
                    <a:pt x="692531" y="510336"/>
                  </a:lnTo>
                  <a:close/>
                </a:path>
                <a:path w="1847850" h="601980">
                  <a:moveTo>
                    <a:pt x="692861" y="500570"/>
                  </a:moveTo>
                  <a:lnTo>
                    <a:pt x="692810" y="498627"/>
                  </a:lnTo>
                  <a:lnTo>
                    <a:pt x="692658" y="500113"/>
                  </a:lnTo>
                  <a:lnTo>
                    <a:pt x="692861" y="500570"/>
                  </a:lnTo>
                  <a:close/>
                </a:path>
                <a:path w="1847850" h="601980">
                  <a:moveTo>
                    <a:pt x="704456" y="475983"/>
                  </a:moveTo>
                  <a:lnTo>
                    <a:pt x="703402" y="478523"/>
                  </a:lnTo>
                  <a:lnTo>
                    <a:pt x="699477" y="488683"/>
                  </a:lnTo>
                  <a:lnTo>
                    <a:pt x="697077" y="495033"/>
                  </a:lnTo>
                  <a:lnTo>
                    <a:pt x="694601" y="501383"/>
                  </a:lnTo>
                  <a:lnTo>
                    <a:pt x="693254" y="501383"/>
                  </a:lnTo>
                  <a:lnTo>
                    <a:pt x="692861" y="500570"/>
                  </a:lnTo>
                  <a:lnTo>
                    <a:pt x="692848" y="502653"/>
                  </a:lnTo>
                  <a:lnTo>
                    <a:pt x="692721" y="506463"/>
                  </a:lnTo>
                  <a:lnTo>
                    <a:pt x="692531" y="510336"/>
                  </a:lnTo>
                  <a:lnTo>
                    <a:pt x="694029" y="502653"/>
                  </a:lnTo>
                  <a:lnTo>
                    <a:pt x="693699" y="506463"/>
                  </a:lnTo>
                  <a:lnTo>
                    <a:pt x="693597" y="516623"/>
                  </a:lnTo>
                  <a:lnTo>
                    <a:pt x="693724" y="520433"/>
                  </a:lnTo>
                  <a:lnTo>
                    <a:pt x="695934" y="511543"/>
                  </a:lnTo>
                  <a:lnTo>
                    <a:pt x="697547" y="502653"/>
                  </a:lnTo>
                  <a:lnTo>
                    <a:pt x="697788" y="501383"/>
                  </a:lnTo>
                  <a:lnTo>
                    <a:pt x="700290" y="489953"/>
                  </a:lnTo>
                  <a:lnTo>
                    <a:pt x="704456" y="475983"/>
                  </a:lnTo>
                  <a:close/>
                </a:path>
                <a:path w="1847850" h="601980">
                  <a:moveTo>
                    <a:pt x="707974" y="568718"/>
                  </a:moveTo>
                  <a:lnTo>
                    <a:pt x="706831" y="567270"/>
                  </a:lnTo>
                  <a:lnTo>
                    <a:pt x="705446" y="567055"/>
                  </a:lnTo>
                  <a:lnTo>
                    <a:pt x="707199" y="568337"/>
                  </a:lnTo>
                  <a:lnTo>
                    <a:pt x="707974" y="568718"/>
                  </a:lnTo>
                  <a:close/>
                </a:path>
                <a:path w="1847850" h="601980">
                  <a:moveTo>
                    <a:pt x="708634" y="457161"/>
                  </a:moveTo>
                  <a:lnTo>
                    <a:pt x="708279" y="455891"/>
                  </a:lnTo>
                  <a:lnTo>
                    <a:pt x="706818" y="457758"/>
                  </a:lnTo>
                  <a:lnTo>
                    <a:pt x="705573" y="460946"/>
                  </a:lnTo>
                  <a:lnTo>
                    <a:pt x="703707" y="467448"/>
                  </a:lnTo>
                  <a:lnTo>
                    <a:pt x="706818" y="460540"/>
                  </a:lnTo>
                  <a:lnTo>
                    <a:pt x="708634" y="457161"/>
                  </a:lnTo>
                  <a:close/>
                </a:path>
                <a:path w="1847850" h="601980">
                  <a:moveTo>
                    <a:pt x="732218" y="580123"/>
                  </a:moveTo>
                  <a:lnTo>
                    <a:pt x="725868" y="578853"/>
                  </a:lnTo>
                  <a:lnTo>
                    <a:pt x="725538" y="579081"/>
                  </a:lnTo>
                  <a:lnTo>
                    <a:pt x="732218" y="580123"/>
                  </a:lnTo>
                  <a:close/>
                </a:path>
                <a:path w="1847850" h="601980">
                  <a:moveTo>
                    <a:pt x="755370" y="580669"/>
                  </a:moveTo>
                  <a:lnTo>
                    <a:pt x="754278" y="580644"/>
                  </a:lnTo>
                  <a:lnTo>
                    <a:pt x="752678" y="580796"/>
                  </a:lnTo>
                  <a:lnTo>
                    <a:pt x="755370" y="580669"/>
                  </a:lnTo>
                  <a:close/>
                </a:path>
                <a:path w="1847850" h="601980">
                  <a:moveTo>
                    <a:pt x="759752" y="579882"/>
                  </a:moveTo>
                  <a:lnTo>
                    <a:pt x="756272" y="580618"/>
                  </a:lnTo>
                  <a:lnTo>
                    <a:pt x="755370" y="580669"/>
                  </a:lnTo>
                  <a:lnTo>
                    <a:pt x="756488" y="580682"/>
                  </a:lnTo>
                  <a:lnTo>
                    <a:pt x="759752" y="579882"/>
                  </a:lnTo>
                  <a:close/>
                </a:path>
                <a:path w="1847850" h="601980">
                  <a:moveTo>
                    <a:pt x="772058" y="578027"/>
                  </a:moveTo>
                  <a:lnTo>
                    <a:pt x="768921" y="576173"/>
                  </a:lnTo>
                  <a:lnTo>
                    <a:pt x="765911" y="576491"/>
                  </a:lnTo>
                  <a:lnTo>
                    <a:pt x="767956" y="577227"/>
                  </a:lnTo>
                  <a:lnTo>
                    <a:pt x="770039" y="577837"/>
                  </a:lnTo>
                  <a:lnTo>
                    <a:pt x="772058" y="578027"/>
                  </a:lnTo>
                  <a:close/>
                </a:path>
                <a:path w="1847850" h="601980">
                  <a:moveTo>
                    <a:pt x="832243" y="457479"/>
                  </a:moveTo>
                  <a:lnTo>
                    <a:pt x="832129" y="453593"/>
                  </a:lnTo>
                  <a:lnTo>
                    <a:pt x="830694" y="453224"/>
                  </a:lnTo>
                  <a:lnTo>
                    <a:pt x="830694" y="459676"/>
                  </a:lnTo>
                  <a:lnTo>
                    <a:pt x="831850" y="464883"/>
                  </a:lnTo>
                  <a:lnTo>
                    <a:pt x="831850" y="464375"/>
                  </a:lnTo>
                  <a:lnTo>
                    <a:pt x="832243" y="457479"/>
                  </a:lnTo>
                  <a:close/>
                </a:path>
                <a:path w="1847850" h="601980">
                  <a:moveTo>
                    <a:pt x="832396" y="467321"/>
                  </a:moveTo>
                  <a:lnTo>
                    <a:pt x="831850" y="464883"/>
                  </a:lnTo>
                  <a:lnTo>
                    <a:pt x="831748" y="473748"/>
                  </a:lnTo>
                  <a:lnTo>
                    <a:pt x="832396" y="467321"/>
                  </a:lnTo>
                  <a:close/>
                </a:path>
                <a:path w="1847850" h="601980">
                  <a:moveTo>
                    <a:pt x="928573" y="243065"/>
                  </a:moveTo>
                  <a:lnTo>
                    <a:pt x="913739" y="242785"/>
                  </a:lnTo>
                  <a:lnTo>
                    <a:pt x="921893" y="243128"/>
                  </a:lnTo>
                  <a:lnTo>
                    <a:pt x="928573" y="243065"/>
                  </a:lnTo>
                  <a:close/>
                </a:path>
                <a:path w="1847850" h="601980">
                  <a:moveTo>
                    <a:pt x="947978" y="233667"/>
                  </a:moveTo>
                  <a:lnTo>
                    <a:pt x="936574" y="234670"/>
                  </a:lnTo>
                  <a:lnTo>
                    <a:pt x="939977" y="235394"/>
                  </a:lnTo>
                  <a:lnTo>
                    <a:pt x="947978" y="233667"/>
                  </a:lnTo>
                  <a:close/>
                </a:path>
                <a:path w="1847850" h="601980">
                  <a:moveTo>
                    <a:pt x="950912" y="233959"/>
                  </a:moveTo>
                  <a:lnTo>
                    <a:pt x="950087" y="233413"/>
                  </a:lnTo>
                  <a:lnTo>
                    <a:pt x="947991" y="234683"/>
                  </a:lnTo>
                  <a:lnTo>
                    <a:pt x="950912" y="233959"/>
                  </a:lnTo>
                  <a:close/>
                </a:path>
                <a:path w="1847850" h="601980">
                  <a:moveTo>
                    <a:pt x="1025550" y="513232"/>
                  </a:moveTo>
                  <a:lnTo>
                    <a:pt x="1023277" y="506945"/>
                  </a:lnTo>
                  <a:lnTo>
                    <a:pt x="1025105" y="512216"/>
                  </a:lnTo>
                  <a:lnTo>
                    <a:pt x="1025550" y="513232"/>
                  </a:lnTo>
                  <a:close/>
                </a:path>
                <a:path w="1847850" h="601980">
                  <a:moveTo>
                    <a:pt x="1028636" y="370573"/>
                  </a:moveTo>
                  <a:lnTo>
                    <a:pt x="1025842" y="375653"/>
                  </a:lnTo>
                  <a:lnTo>
                    <a:pt x="1025347" y="376885"/>
                  </a:lnTo>
                  <a:lnTo>
                    <a:pt x="1028636" y="370573"/>
                  </a:lnTo>
                  <a:close/>
                </a:path>
                <a:path w="1847850" h="601980">
                  <a:moveTo>
                    <a:pt x="1030706" y="267652"/>
                  </a:moveTo>
                  <a:lnTo>
                    <a:pt x="1027785" y="266433"/>
                  </a:lnTo>
                  <a:lnTo>
                    <a:pt x="1030579" y="267703"/>
                  </a:lnTo>
                  <a:lnTo>
                    <a:pt x="1030706" y="267652"/>
                  </a:lnTo>
                  <a:close/>
                </a:path>
                <a:path w="1847850" h="601980">
                  <a:moveTo>
                    <a:pt x="1033640" y="524027"/>
                  </a:moveTo>
                  <a:lnTo>
                    <a:pt x="1031735" y="519671"/>
                  </a:lnTo>
                  <a:lnTo>
                    <a:pt x="1030922" y="516978"/>
                  </a:lnTo>
                  <a:lnTo>
                    <a:pt x="1029462" y="513969"/>
                  </a:lnTo>
                  <a:lnTo>
                    <a:pt x="1027671" y="512406"/>
                  </a:lnTo>
                  <a:lnTo>
                    <a:pt x="1026414" y="512000"/>
                  </a:lnTo>
                  <a:lnTo>
                    <a:pt x="1025474" y="502373"/>
                  </a:lnTo>
                  <a:lnTo>
                    <a:pt x="1024585" y="499948"/>
                  </a:lnTo>
                  <a:lnTo>
                    <a:pt x="1024712" y="503986"/>
                  </a:lnTo>
                  <a:lnTo>
                    <a:pt x="1026617" y="515594"/>
                  </a:lnTo>
                  <a:lnTo>
                    <a:pt x="1025550" y="513232"/>
                  </a:lnTo>
                  <a:lnTo>
                    <a:pt x="1028763" y="520852"/>
                  </a:lnTo>
                  <a:lnTo>
                    <a:pt x="1032802" y="527367"/>
                  </a:lnTo>
                  <a:lnTo>
                    <a:pt x="1033386" y="527164"/>
                  </a:lnTo>
                  <a:lnTo>
                    <a:pt x="1033640" y="524027"/>
                  </a:lnTo>
                  <a:close/>
                </a:path>
                <a:path w="1847850" h="601980">
                  <a:moveTo>
                    <a:pt x="1033716" y="266433"/>
                  </a:moveTo>
                  <a:lnTo>
                    <a:pt x="1023035" y="261353"/>
                  </a:lnTo>
                  <a:lnTo>
                    <a:pt x="1028293" y="263893"/>
                  </a:lnTo>
                  <a:lnTo>
                    <a:pt x="1033411" y="266560"/>
                  </a:lnTo>
                  <a:lnTo>
                    <a:pt x="1033716" y="266433"/>
                  </a:lnTo>
                  <a:close/>
                </a:path>
                <a:path w="1847850" h="601980">
                  <a:moveTo>
                    <a:pt x="1046810" y="544563"/>
                  </a:moveTo>
                  <a:lnTo>
                    <a:pt x="1044003" y="542023"/>
                  </a:lnTo>
                  <a:lnTo>
                    <a:pt x="1045375" y="543293"/>
                  </a:lnTo>
                  <a:lnTo>
                    <a:pt x="1046810" y="544563"/>
                  </a:lnTo>
                  <a:close/>
                </a:path>
                <a:path w="1847850" h="601980">
                  <a:moveTo>
                    <a:pt x="1106055" y="554723"/>
                  </a:moveTo>
                  <a:lnTo>
                    <a:pt x="1102233" y="555993"/>
                  </a:lnTo>
                  <a:lnTo>
                    <a:pt x="1102360" y="556145"/>
                  </a:lnTo>
                  <a:lnTo>
                    <a:pt x="1106055" y="554723"/>
                  </a:lnTo>
                  <a:close/>
                </a:path>
                <a:path w="1847850" h="601980">
                  <a:moveTo>
                    <a:pt x="1117523" y="550087"/>
                  </a:moveTo>
                  <a:lnTo>
                    <a:pt x="1117409" y="549643"/>
                  </a:lnTo>
                  <a:lnTo>
                    <a:pt x="1114221" y="550913"/>
                  </a:lnTo>
                  <a:lnTo>
                    <a:pt x="1117523" y="550087"/>
                  </a:lnTo>
                  <a:close/>
                </a:path>
                <a:path w="1847850" h="601980">
                  <a:moveTo>
                    <a:pt x="1122387" y="271932"/>
                  </a:moveTo>
                  <a:lnTo>
                    <a:pt x="1118400" y="275031"/>
                  </a:lnTo>
                  <a:lnTo>
                    <a:pt x="1114310" y="277545"/>
                  </a:lnTo>
                  <a:lnTo>
                    <a:pt x="1114475" y="278104"/>
                  </a:lnTo>
                  <a:lnTo>
                    <a:pt x="1116457" y="276847"/>
                  </a:lnTo>
                  <a:lnTo>
                    <a:pt x="1122387" y="271932"/>
                  </a:lnTo>
                  <a:close/>
                </a:path>
                <a:path w="1847850" h="601980">
                  <a:moveTo>
                    <a:pt x="1148346" y="502805"/>
                  </a:moveTo>
                  <a:lnTo>
                    <a:pt x="1148118" y="502983"/>
                  </a:lnTo>
                  <a:lnTo>
                    <a:pt x="1148029" y="503478"/>
                  </a:lnTo>
                  <a:lnTo>
                    <a:pt x="1147991" y="503783"/>
                  </a:lnTo>
                  <a:lnTo>
                    <a:pt x="1148346" y="502805"/>
                  </a:lnTo>
                  <a:close/>
                </a:path>
                <a:path w="1847850" h="601980">
                  <a:moveTo>
                    <a:pt x="1156081" y="495846"/>
                  </a:moveTo>
                  <a:lnTo>
                    <a:pt x="1154912" y="489635"/>
                  </a:lnTo>
                  <a:lnTo>
                    <a:pt x="1151216" y="477735"/>
                  </a:lnTo>
                  <a:lnTo>
                    <a:pt x="1151686" y="485267"/>
                  </a:lnTo>
                  <a:lnTo>
                    <a:pt x="1151255" y="491553"/>
                  </a:lnTo>
                  <a:lnTo>
                    <a:pt x="1150073" y="497205"/>
                  </a:lnTo>
                  <a:lnTo>
                    <a:pt x="1148346" y="502805"/>
                  </a:lnTo>
                  <a:lnTo>
                    <a:pt x="1151128" y="500684"/>
                  </a:lnTo>
                  <a:lnTo>
                    <a:pt x="1156081" y="495846"/>
                  </a:lnTo>
                  <a:close/>
                </a:path>
                <a:path w="1847850" h="601980">
                  <a:moveTo>
                    <a:pt x="1313078" y="235432"/>
                  </a:moveTo>
                  <a:lnTo>
                    <a:pt x="1306842" y="231902"/>
                  </a:lnTo>
                  <a:lnTo>
                    <a:pt x="1300060" y="228587"/>
                  </a:lnTo>
                  <a:lnTo>
                    <a:pt x="1292860" y="225717"/>
                  </a:lnTo>
                  <a:lnTo>
                    <a:pt x="1285341" y="223520"/>
                  </a:lnTo>
                  <a:lnTo>
                    <a:pt x="1290358" y="225996"/>
                  </a:lnTo>
                  <a:lnTo>
                    <a:pt x="1297609" y="228523"/>
                  </a:lnTo>
                  <a:lnTo>
                    <a:pt x="1304785" y="231355"/>
                  </a:lnTo>
                  <a:lnTo>
                    <a:pt x="1313078" y="235432"/>
                  </a:lnTo>
                  <a:close/>
                </a:path>
                <a:path w="1847850" h="601980">
                  <a:moveTo>
                    <a:pt x="1335481" y="247878"/>
                  </a:moveTo>
                  <a:lnTo>
                    <a:pt x="1323454" y="240842"/>
                  </a:lnTo>
                  <a:lnTo>
                    <a:pt x="1313078" y="235432"/>
                  </a:lnTo>
                  <a:lnTo>
                    <a:pt x="1326946" y="244068"/>
                  </a:lnTo>
                  <a:lnTo>
                    <a:pt x="1331937" y="246862"/>
                  </a:lnTo>
                  <a:lnTo>
                    <a:pt x="1335481" y="247878"/>
                  </a:lnTo>
                  <a:close/>
                </a:path>
                <a:path w="1847850" h="601980">
                  <a:moveTo>
                    <a:pt x="1348727" y="271513"/>
                  </a:moveTo>
                  <a:lnTo>
                    <a:pt x="1342682" y="267652"/>
                  </a:lnTo>
                  <a:lnTo>
                    <a:pt x="1331277" y="261353"/>
                  </a:lnTo>
                  <a:lnTo>
                    <a:pt x="1327886" y="260083"/>
                  </a:lnTo>
                  <a:lnTo>
                    <a:pt x="1320177" y="257200"/>
                  </a:lnTo>
                  <a:lnTo>
                    <a:pt x="1323124" y="260083"/>
                  </a:lnTo>
                  <a:lnTo>
                    <a:pt x="1316634" y="257543"/>
                  </a:lnTo>
                  <a:lnTo>
                    <a:pt x="1309331" y="253733"/>
                  </a:lnTo>
                  <a:lnTo>
                    <a:pt x="1310741" y="256273"/>
                  </a:lnTo>
                  <a:lnTo>
                    <a:pt x="1315605" y="257543"/>
                  </a:lnTo>
                  <a:lnTo>
                    <a:pt x="1325422" y="261353"/>
                  </a:lnTo>
                  <a:lnTo>
                    <a:pt x="1348727" y="271513"/>
                  </a:lnTo>
                  <a:close/>
                </a:path>
                <a:path w="1847850" h="601980">
                  <a:moveTo>
                    <a:pt x="1366304" y="274624"/>
                  </a:moveTo>
                  <a:lnTo>
                    <a:pt x="1363916" y="272567"/>
                  </a:lnTo>
                  <a:lnTo>
                    <a:pt x="1345831" y="264109"/>
                  </a:lnTo>
                  <a:lnTo>
                    <a:pt x="1343647" y="263906"/>
                  </a:lnTo>
                  <a:lnTo>
                    <a:pt x="1348257" y="266839"/>
                  </a:lnTo>
                  <a:lnTo>
                    <a:pt x="1355026" y="269938"/>
                  </a:lnTo>
                  <a:lnTo>
                    <a:pt x="1359535" y="271627"/>
                  </a:lnTo>
                  <a:lnTo>
                    <a:pt x="1366304" y="274624"/>
                  </a:lnTo>
                  <a:close/>
                </a:path>
                <a:path w="1847850" h="601980">
                  <a:moveTo>
                    <a:pt x="1369136" y="283743"/>
                  </a:moveTo>
                  <a:lnTo>
                    <a:pt x="1362633" y="279958"/>
                  </a:lnTo>
                  <a:lnTo>
                    <a:pt x="1351140" y="275793"/>
                  </a:lnTo>
                  <a:lnTo>
                    <a:pt x="1349121" y="275386"/>
                  </a:lnTo>
                  <a:lnTo>
                    <a:pt x="1358366" y="280225"/>
                  </a:lnTo>
                  <a:lnTo>
                    <a:pt x="1367409" y="283476"/>
                  </a:lnTo>
                  <a:lnTo>
                    <a:pt x="1369136" y="283743"/>
                  </a:lnTo>
                  <a:close/>
                </a:path>
                <a:path w="1847850" h="601980">
                  <a:moveTo>
                    <a:pt x="1416850" y="302742"/>
                  </a:moveTo>
                  <a:lnTo>
                    <a:pt x="1411820" y="300520"/>
                  </a:lnTo>
                  <a:lnTo>
                    <a:pt x="1411693" y="299834"/>
                  </a:lnTo>
                  <a:lnTo>
                    <a:pt x="1409103" y="298005"/>
                  </a:lnTo>
                  <a:lnTo>
                    <a:pt x="1407477" y="300520"/>
                  </a:lnTo>
                  <a:lnTo>
                    <a:pt x="1413700" y="302107"/>
                  </a:lnTo>
                  <a:lnTo>
                    <a:pt x="1416850" y="302742"/>
                  </a:lnTo>
                  <a:close/>
                </a:path>
                <a:path w="1847850" h="601980">
                  <a:moveTo>
                    <a:pt x="1431709" y="301917"/>
                  </a:moveTo>
                  <a:lnTo>
                    <a:pt x="1414907" y="295643"/>
                  </a:lnTo>
                  <a:lnTo>
                    <a:pt x="1426273" y="300723"/>
                  </a:lnTo>
                  <a:lnTo>
                    <a:pt x="1431709" y="301917"/>
                  </a:lnTo>
                  <a:close/>
                </a:path>
                <a:path w="1847850" h="601980">
                  <a:moveTo>
                    <a:pt x="1520164" y="300583"/>
                  </a:moveTo>
                  <a:lnTo>
                    <a:pt x="1518107" y="297980"/>
                  </a:lnTo>
                  <a:lnTo>
                    <a:pt x="1509547" y="299643"/>
                  </a:lnTo>
                  <a:lnTo>
                    <a:pt x="1504911" y="301218"/>
                  </a:lnTo>
                  <a:lnTo>
                    <a:pt x="1514983" y="300545"/>
                  </a:lnTo>
                  <a:lnTo>
                    <a:pt x="1520164" y="300583"/>
                  </a:lnTo>
                  <a:close/>
                </a:path>
                <a:path w="1847850" h="601980">
                  <a:moveTo>
                    <a:pt x="1520875" y="298157"/>
                  </a:moveTo>
                  <a:lnTo>
                    <a:pt x="1519301" y="297929"/>
                  </a:lnTo>
                  <a:lnTo>
                    <a:pt x="1517916" y="297726"/>
                  </a:lnTo>
                  <a:lnTo>
                    <a:pt x="1518107" y="297980"/>
                  </a:lnTo>
                  <a:lnTo>
                    <a:pt x="1518361" y="297929"/>
                  </a:lnTo>
                  <a:lnTo>
                    <a:pt x="1520875" y="298157"/>
                  </a:lnTo>
                  <a:close/>
                </a:path>
                <a:path w="1847850" h="601980">
                  <a:moveTo>
                    <a:pt x="1532674" y="296697"/>
                  </a:moveTo>
                  <a:lnTo>
                    <a:pt x="1528191" y="297357"/>
                  </a:lnTo>
                  <a:lnTo>
                    <a:pt x="1532216" y="296811"/>
                  </a:lnTo>
                  <a:lnTo>
                    <a:pt x="1532674" y="296697"/>
                  </a:lnTo>
                  <a:close/>
                </a:path>
                <a:path w="1847850" h="601980">
                  <a:moveTo>
                    <a:pt x="1533575" y="296481"/>
                  </a:moveTo>
                  <a:lnTo>
                    <a:pt x="1532674" y="296697"/>
                  </a:lnTo>
                  <a:lnTo>
                    <a:pt x="1533017" y="296646"/>
                  </a:lnTo>
                  <a:lnTo>
                    <a:pt x="1533575" y="296481"/>
                  </a:lnTo>
                  <a:close/>
                </a:path>
                <a:path w="1847850" h="601980">
                  <a:moveTo>
                    <a:pt x="1539557" y="295363"/>
                  </a:moveTo>
                  <a:lnTo>
                    <a:pt x="1538147" y="295516"/>
                  </a:lnTo>
                  <a:lnTo>
                    <a:pt x="1537563" y="295516"/>
                  </a:lnTo>
                  <a:lnTo>
                    <a:pt x="1537906" y="295376"/>
                  </a:lnTo>
                  <a:lnTo>
                    <a:pt x="1535861" y="295757"/>
                  </a:lnTo>
                  <a:lnTo>
                    <a:pt x="1533575" y="296481"/>
                  </a:lnTo>
                  <a:lnTo>
                    <a:pt x="1535925" y="295884"/>
                  </a:lnTo>
                  <a:lnTo>
                    <a:pt x="1538490" y="295516"/>
                  </a:lnTo>
                  <a:lnTo>
                    <a:pt x="1539557" y="295363"/>
                  </a:lnTo>
                  <a:close/>
                </a:path>
                <a:path w="1847850" h="601980">
                  <a:moveTo>
                    <a:pt x="1541183" y="295122"/>
                  </a:moveTo>
                  <a:lnTo>
                    <a:pt x="1540992" y="295122"/>
                  </a:lnTo>
                  <a:lnTo>
                    <a:pt x="1539557" y="295363"/>
                  </a:lnTo>
                  <a:lnTo>
                    <a:pt x="1541183" y="295122"/>
                  </a:lnTo>
                  <a:close/>
                </a:path>
                <a:path w="1847850" h="601980">
                  <a:moveTo>
                    <a:pt x="1544853" y="293789"/>
                  </a:moveTo>
                  <a:lnTo>
                    <a:pt x="1538960" y="294919"/>
                  </a:lnTo>
                  <a:lnTo>
                    <a:pt x="1537906" y="295376"/>
                  </a:lnTo>
                  <a:lnTo>
                    <a:pt x="1544853" y="293789"/>
                  </a:lnTo>
                  <a:close/>
                </a:path>
                <a:path w="1847850" h="601980">
                  <a:moveTo>
                    <a:pt x="1548485" y="293776"/>
                  </a:moveTo>
                  <a:lnTo>
                    <a:pt x="1545958" y="294411"/>
                  </a:lnTo>
                  <a:lnTo>
                    <a:pt x="1541183" y="295122"/>
                  </a:lnTo>
                  <a:lnTo>
                    <a:pt x="1543913" y="295097"/>
                  </a:lnTo>
                  <a:lnTo>
                    <a:pt x="1548485" y="293776"/>
                  </a:lnTo>
                  <a:close/>
                </a:path>
                <a:path w="1847850" h="601980">
                  <a:moveTo>
                    <a:pt x="1553502" y="291071"/>
                  </a:moveTo>
                  <a:lnTo>
                    <a:pt x="1552702" y="291084"/>
                  </a:lnTo>
                  <a:lnTo>
                    <a:pt x="1546885" y="293255"/>
                  </a:lnTo>
                  <a:lnTo>
                    <a:pt x="1552765" y="291655"/>
                  </a:lnTo>
                  <a:lnTo>
                    <a:pt x="1553502" y="291071"/>
                  </a:lnTo>
                  <a:close/>
                </a:path>
                <a:path w="1847850" h="601980">
                  <a:moveTo>
                    <a:pt x="1572450" y="293204"/>
                  </a:moveTo>
                  <a:lnTo>
                    <a:pt x="1572234" y="293331"/>
                  </a:lnTo>
                  <a:lnTo>
                    <a:pt x="1571256" y="294068"/>
                  </a:lnTo>
                  <a:lnTo>
                    <a:pt x="1571256" y="294589"/>
                  </a:lnTo>
                  <a:lnTo>
                    <a:pt x="1571637" y="293890"/>
                  </a:lnTo>
                  <a:lnTo>
                    <a:pt x="1572450" y="293204"/>
                  </a:lnTo>
                  <a:close/>
                </a:path>
                <a:path w="1847850" h="601980">
                  <a:moveTo>
                    <a:pt x="1573415" y="295694"/>
                  </a:moveTo>
                  <a:lnTo>
                    <a:pt x="1565668" y="298856"/>
                  </a:lnTo>
                  <a:lnTo>
                    <a:pt x="1551508" y="303136"/>
                  </a:lnTo>
                  <a:lnTo>
                    <a:pt x="1551800" y="303415"/>
                  </a:lnTo>
                  <a:lnTo>
                    <a:pt x="1557566" y="301688"/>
                  </a:lnTo>
                  <a:lnTo>
                    <a:pt x="1563624" y="300672"/>
                  </a:lnTo>
                  <a:lnTo>
                    <a:pt x="1569224" y="298335"/>
                  </a:lnTo>
                  <a:lnTo>
                    <a:pt x="1568831" y="298081"/>
                  </a:lnTo>
                  <a:lnTo>
                    <a:pt x="1573415" y="295694"/>
                  </a:lnTo>
                  <a:close/>
                </a:path>
                <a:path w="1847850" h="601980">
                  <a:moveTo>
                    <a:pt x="1586560" y="289369"/>
                  </a:moveTo>
                  <a:lnTo>
                    <a:pt x="1583880" y="291084"/>
                  </a:lnTo>
                  <a:lnTo>
                    <a:pt x="1577568" y="293522"/>
                  </a:lnTo>
                  <a:lnTo>
                    <a:pt x="1573415" y="295694"/>
                  </a:lnTo>
                  <a:lnTo>
                    <a:pt x="1583956" y="291426"/>
                  </a:lnTo>
                  <a:lnTo>
                    <a:pt x="1586560" y="289369"/>
                  </a:lnTo>
                  <a:close/>
                </a:path>
                <a:path w="1847850" h="601980">
                  <a:moveTo>
                    <a:pt x="1603933" y="267716"/>
                  </a:moveTo>
                  <a:lnTo>
                    <a:pt x="1603349" y="267462"/>
                  </a:lnTo>
                  <a:lnTo>
                    <a:pt x="1600860" y="268262"/>
                  </a:lnTo>
                  <a:lnTo>
                    <a:pt x="1600238" y="268693"/>
                  </a:lnTo>
                  <a:lnTo>
                    <a:pt x="1596009" y="271805"/>
                  </a:lnTo>
                  <a:lnTo>
                    <a:pt x="1591475" y="274243"/>
                  </a:lnTo>
                  <a:lnTo>
                    <a:pt x="1598104" y="270764"/>
                  </a:lnTo>
                  <a:lnTo>
                    <a:pt x="1600466" y="269367"/>
                  </a:lnTo>
                  <a:lnTo>
                    <a:pt x="1603933" y="267716"/>
                  </a:lnTo>
                  <a:close/>
                </a:path>
                <a:path w="1847850" h="601980">
                  <a:moveTo>
                    <a:pt x="1604530" y="265747"/>
                  </a:moveTo>
                  <a:lnTo>
                    <a:pt x="1600428" y="268401"/>
                  </a:lnTo>
                  <a:lnTo>
                    <a:pt x="1600860" y="268262"/>
                  </a:lnTo>
                  <a:lnTo>
                    <a:pt x="1604530" y="265747"/>
                  </a:lnTo>
                  <a:close/>
                </a:path>
                <a:path w="1847850" h="601980">
                  <a:moveTo>
                    <a:pt x="1611833" y="278434"/>
                  </a:moveTo>
                  <a:lnTo>
                    <a:pt x="1606994" y="280924"/>
                  </a:lnTo>
                  <a:lnTo>
                    <a:pt x="1603400" y="283311"/>
                  </a:lnTo>
                  <a:lnTo>
                    <a:pt x="1595666" y="287147"/>
                  </a:lnTo>
                  <a:lnTo>
                    <a:pt x="1603908" y="283083"/>
                  </a:lnTo>
                  <a:lnTo>
                    <a:pt x="1611833" y="278434"/>
                  </a:lnTo>
                  <a:close/>
                </a:path>
                <a:path w="1847850" h="601980">
                  <a:moveTo>
                    <a:pt x="1632077" y="263677"/>
                  </a:moveTo>
                  <a:lnTo>
                    <a:pt x="1627378" y="264198"/>
                  </a:lnTo>
                  <a:lnTo>
                    <a:pt x="1623339" y="269544"/>
                  </a:lnTo>
                  <a:lnTo>
                    <a:pt x="1632077" y="263677"/>
                  </a:lnTo>
                  <a:close/>
                </a:path>
                <a:path w="1847850" h="601980">
                  <a:moveTo>
                    <a:pt x="1639582" y="251117"/>
                  </a:moveTo>
                  <a:lnTo>
                    <a:pt x="1638058" y="252399"/>
                  </a:lnTo>
                  <a:lnTo>
                    <a:pt x="1637080" y="251421"/>
                  </a:lnTo>
                  <a:lnTo>
                    <a:pt x="1633308" y="253784"/>
                  </a:lnTo>
                  <a:lnTo>
                    <a:pt x="1620977" y="264007"/>
                  </a:lnTo>
                  <a:lnTo>
                    <a:pt x="1623034" y="264731"/>
                  </a:lnTo>
                  <a:lnTo>
                    <a:pt x="1631035" y="258483"/>
                  </a:lnTo>
                  <a:lnTo>
                    <a:pt x="1639582" y="251117"/>
                  </a:lnTo>
                  <a:close/>
                </a:path>
                <a:path w="1847850" h="601980">
                  <a:moveTo>
                    <a:pt x="1644065" y="241033"/>
                  </a:moveTo>
                  <a:lnTo>
                    <a:pt x="1639531" y="243573"/>
                  </a:lnTo>
                  <a:lnTo>
                    <a:pt x="1637360" y="246113"/>
                  </a:lnTo>
                  <a:lnTo>
                    <a:pt x="1634337" y="247383"/>
                  </a:lnTo>
                  <a:lnTo>
                    <a:pt x="1627276" y="251193"/>
                  </a:lnTo>
                  <a:lnTo>
                    <a:pt x="1629117" y="251193"/>
                  </a:lnTo>
                  <a:lnTo>
                    <a:pt x="1626336" y="253733"/>
                  </a:lnTo>
                  <a:lnTo>
                    <a:pt x="1620520" y="258813"/>
                  </a:lnTo>
                  <a:lnTo>
                    <a:pt x="1606092" y="268973"/>
                  </a:lnTo>
                  <a:lnTo>
                    <a:pt x="1600923" y="271513"/>
                  </a:lnTo>
                  <a:lnTo>
                    <a:pt x="1599450" y="274053"/>
                  </a:lnTo>
                  <a:lnTo>
                    <a:pt x="1603400" y="272783"/>
                  </a:lnTo>
                  <a:lnTo>
                    <a:pt x="1593329" y="276593"/>
                  </a:lnTo>
                  <a:lnTo>
                    <a:pt x="1584020" y="280403"/>
                  </a:lnTo>
                  <a:lnTo>
                    <a:pt x="1573949" y="284213"/>
                  </a:lnTo>
                  <a:lnTo>
                    <a:pt x="1561617" y="288023"/>
                  </a:lnTo>
                  <a:lnTo>
                    <a:pt x="1563738" y="288023"/>
                  </a:lnTo>
                  <a:lnTo>
                    <a:pt x="1563395" y="289293"/>
                  </a:lnTo>
                  <a:lnTo>
                    <a:pt x="1563090" y="289293"/>
                  </a:lnTo>
                  <a:lnTo>
                    <a:pt x="1560652" y="290563"/>
                  </a:lnTo>
                  <a:lnTo>
                    <a:pt x="1552765" y="291833"/>
                  </a:lnTo>
                  <a:lnTo>
                    <a:pt x="1552143" y="293103"/>
                  </a:lnTo>
                  <a:lnTo>
                    <a:pt x="1549565" y="294373"/>
                  </a:lnTo>
                  <a:lnTo>
                    <a:pt x="1549717" y="294373"/>
                  </a:lnTo>
                  <a:lnTo>
                    <a:pt x="1553565" y="293103"/>
                  </a:lnTo>
                  <a:lnTo>
                    <a:pt x="1558175" y="293103"/>
                  </a:lnTo>
                  <a:lnTo>
                    <a:pt x="1554543" y="295643"/>
                  </a:lnTo>
                  <a:lnTo>
                    <a:pt x="1546555" y="299453"/>
                  </a:lnTo>
                  <a:lnTo>
                    <a:pt x="1537703" y="300723"/>
                  </a:lnTo>
                  <a:lnTo>
                    <a:pt x="1528953" y="303263"/>
                  </a:lnTo>
                  <a:lnTo>
                    <a:pt x="1525041" y="303263"/>
                  </a:lnTo>
                  <a:lnTo>
                    <a:pt x="1515529" y="305803"/>
                  </a:lnTo>
                  <a:lnTo>
                    <a:pt x="1511808" y="305803"/>
                  </a:lnTo>
                  <a:lnTo>
                    <a:pt x="1513090" y="304533"/>
                  </a:lnTo>
                  <a:lnTo>
                    <a:pt x="1515211" y="304533"/>
                  </a:lnTo>
                  <a:lnTo>
                    <a:pt x="1514055" y="303263"/>
                  </a:lnTo>
                  <a:lnTo>
                    <a:pt x="1505089" y="305803"/>
                  </a:lnTo>
                  <a:lnTo>
                    <a:pt x="1500543" y="305803"/>
                  </a:lnTo>
                  <a:lnTo>
                    <a:pt x="1496136" y="304533"/>
                  </a:lnTo>
                  <a:lnTo>
                    <a:pt x="1489684" y="303263"/>
                  </a:lnTo>
                  <a:lnTo>
                    <a:pt x="1487881" y="301993"/>
                  </a:lnTo>
                  <a:lnTo>
                    <a:pt x="1497469" y="300723"/>
                  </a:lnTo>
                  <a:lnTo>
                    <a:pt x="1476578" y="300723"/>
                  </a:lnTo>
                  <a:lnTo>
                    <a:pt x="1471688" y="299453"/>
                  </a:lnTo>
                  <a:lnTo>
                    <a:pt x="1466799" y="298183"/>
                  </a:lnTo>
                  <a:lnTo>
                    <a:pt x="1460309" y="296595"/>
                  </a:lnTo>
                  <a:lnTo>
                    <a:pt x="1460309" y="299453"/>
                  </a:lnTo>
                  <a:lnTo>
                    <a:pt x="1459738" y="299453"/>
                  </a:lnTo>
                  <a:lnTo>
                    <a:pt x="1448409" y="295643"/>
                  </a:lnTo>
                  <a:lnTo>
                    <a:pt x="1460309" y="299453"/>
                  </a:lnTo>
                  <a:lnTo>
                    <a:pt x="1460309" y="296595"/>
                  </a:lnTo>
                  <a:lnTo>
                    <a:pt x="1456423" y="295643"/>
                  </a:lnTo>
                  <a:lnTo>
                    <a:pt x="1446377" y="293103"/>
                  </a:lnTo>
                  <a:lnTo>
                    <a:pt x="1437640" y="291833"/>
                  </a:lnTo>
                  <a:lnTo>
                    <a:pt x="1429905" y="289293"/>
                  </a:lnTo>
                  <a:lnTo>
                    <a:pt x="1419085" y="286753"/>
                  </a:lnTo>
                  <a:lnTo>
                    <a:pt x="1421638" y="286753"/>
                  </a:lnTo>
                  <a:lnTo>
                    <a:pt x="1397774" y="279133"/>
                  </a:lnTo>
                  <a:lnTo>
                    <a:pt x="1389875" y="275323"/>
                  </a:lnTo>
                  <a:lnTo>
                    <a:pt x="1366431" y="263893"/>
                  </a:lnTo>
                  <a:lnTo>
                    <a:pt x="1342148" y="252463"/>
                  </a:lnTo>
                  <a:lnTo>
                    <a:pt x="1316837" y="239763"/>
                  </a:lnTo>
                  <a:lnTo>
                    <a:pt x="1290358" y="227063"/>
                  </a:lnTo>
                  <a:lnTo>
                    <a:pt x="1281557" y="223253"/>
                  </a:lnTo>
                  <a:lnTo>
                    <a:pt x="1276718" y="221983"/>
                  </a:lnTo>
                  <a:lnTo>
                    <a:pt x="1271879" y="220713"/>
                  </a:lnTo>
                  <a:lnTo>
                    <a:pt x="1260551" y="218173"/>
                  </a:lnTo>
                  <a:lnTo>
                    <a:pt x="1246835" y="214363"/>
                  </a:lnTo>
                  <a:lnTo>
                    <a:pt x="1243139" y="211823"/>
                  </a:lnTo>
                  <a:lnTo>
                    <a:pt x="1236433" y="210553"/>
                  </a:lnTo>
                  <a:lnTo>
                    <a:pt x="1228661" y="210553"/>
                  </a:lnTo>
                  <a:lnTo>
                    <a:pt x="1220304" y="209283"/>
                  </a:lnTo>
                  <a:lnTo>
                    <a:pt x="1211834" y="209283"/>
                  </a:lnTo>
                  <a:lnTo>
                    <a:pt x="1200683" y="210553"/>
                  </a:lnTo>
                  <a:lnTo>
                    <a:pt x="1190752" y="211823"/>
                  </a:lnTo>
                  <a:lnTo>
                    <a:pt x="1187589" y="213093"/>
                  </a:lnTo>
                  <a:lnTo>
                    <a:pt x="1178941" y="214363"/>
                  </a:lnTo>
                  <a:lnTo>
                    <a:pt x="1140663" y="229603"/>
                  </a:lnTo>
                  <a:lnTo>
                    <a:pt x="1104480" y="256273"/>
                  </a:lnTo>
                  <a:lnTo>
                    <a:pt x="1095743" y="263893"/>
                  </a:lnTo>
                  <a:lnTo>
                    <a:pt x="1096670" y="266433"/>
                  </a:lnTo>
                  <a:lnTo>
                    <a:pt x="1086840" y="276593"/>
                  </a:lnTo>
                  <a:lnTo>
                    <a:pt x="1083805" y="279933"/>
                  </a:lnTo>
                  <a:lnTo>
                    <a:pt x="1076947" y="274053"/>
                  </a:lnTo>
                  <a:lnTo>
                    <a:pt x="1070508" y="267703"/>
                  </a:lnTo>
                  <a:lnTo>
                    <a:pt x="1063307" y="262623"/>
                  </a:lnTo>
                  <a:lnTo>
                    <a:pt x="1061516" y="261353"/>
                  </a:lnTo>
                  <a:lnTo>
                    <a:pt x="1059535" y="262623"/>
                  </a:lnTo>
                  <a:lnTo>
                    <a:pt x="1057224" y="260083"/>
                  </a:lnTo>
                  <a:lnTo>
                    <a:pt x="1050315" y="255003"/>
                  </a:lnTo>
                  <a:lnTo>
                    <a:pt x="1059294" y="258813"/>
                  </a:lnTo>
                  <a:lnTo>
                    <a:pt x="1052626" y="255003"/>
                  </a:lnTo>
                  <a:lnTo>
                    <a:pt x="1046276" y="252463"/>
                  </a:lnTo>
                  <a:lnTo>
                    <a:pt x="1035469" y="246113"/>
                  </a:lnTo>
                  <a:lnTo>
                    <a:pt x="1030401" y="244843"/>
                  </a:lnTo>
                  <a:lnTo>
                    <a:pt x="1027976" y="243573"/>
                  </a:lnTo>
                  <a:lnTo>
                    <a:pt x="1020711" y="239763"/>
                  </a:lnTo>
                  <a:lnTo>
                    <a:pt x="1016254" y="238493"/>
                  </a:lnTo>
                  <a:lnTo>
                    <a:pt x="1001661" y="234683"/>
                  </a:lnTo>
                  <a:lnTo>
                    <a:pt x="996315" y="233413"/>
                  </a:lnTo>
                  <a:lnTo>
                    <a:pt x="993267" y="232143"/>
                  </a:lnTo>
                  <a:lnTo>
                    <a:pt x="1003198" y="234683"/>
                  </a:lnTo>
                  <a:lnTo>
                    <a:pt x="1000391" y="232143"/>
                  </a:lnTo>
                  <a:lnTo>
                    <a:pt x="997927" y="232143"/>
                  </a:lnTo>
                  <a:lnTo>
                    <a:pt x="990612" y="230873"/>
                  </a:lnTo>
                  <a:lnTo>
                    <a:pt x="987564" y="229603"/>
                  </a:lnTo>
                  <a:lnTo>
                    <a:pt x="984592" y="228333"/>
                  </a:lnTo>
                  <a:lnTo>
                    <a:pt x="992378" y="229603"/>
                  </a:lnTo>
                  <a:lnTo>
                    <a:pt x="997242" y="229603"/>
                  </a:lnTo>
                  <a:lnTo>
                    <a:pt x="987844" y="228333"/>
                  </a:lnTo>
                  <a:lnTo>
                    <a:pt x="978446" y="227063"/>
                  </a:lnTo>
                  <a:lnTo>
                    <a:pt x="974102" y="227063"/>
                  </a:lnTo>
                  <a:lnTo>
                    <a:pt x="974102" y="243573"/>
                  </a:lnTo>
                  <a:lnTo>
                    <a:pt x="969772" y="243573"/>
                  </a:lnTo>
                  <a:lnTo>
                    <a:pt x="966889" y="242303"/>
                  </a:lnTo>
                  <a:lnTo>
                    <a:pt x="963663" y="242303"/>
                  </a:lnTo>
                  <a:lnTo>
                    <a:pt x="960247" y="241033"/>
                  </a:lnTo>
                  <a:lnTo>
                    <a:pt x="965327" y="241033"/>
                  </a:lnTo>
                  <a:lnTo>
                    <a:pt x="971054" y="242303"/>
                  </a:lnTo>
                  <a:lnTo>
                    <a:pt x="974102" y="243573"/>
                  </a:lnTo>
                  <a:lnTo>
                    <a:pt x="974102" y="227063"/>
                  </a:lnTo>
                  <a:lnTo>
                    <a:pt x="967473" y="227063"/>
                  </a:lnTo>
                  <a:lnTo>
                    <a:pt x="961885" y="228333"/>
                  </a:lnTo>
                  <a:lnTo>
                    <a:pt x="959281" y="230873"/>
                  </a:lnTo>
                  <a:lnTo>
                    <a:pt x="951560" y="228333"/>
                  </a:lnTo>
                  <a:lnTo>
                    <a:pt x="929906" y="228333"/>
                  </a:lnTo>
                  <a:lnTo>
                    <a:pt x="924267" y="230873"/>
                  </a:lnTo>
                  <a:lnTo>
                    <a:pt x="919911" y="229603"/>
                  </a:lnTo>
                  <a:lnTo>
                    <a:pt x="917168" y="229603"/>
                  </a:lnTo>
                  <a:lnTo>
                    <a:pt x="919124" y="228333"/>
                  </a:lnTo>
                  <a:lnTo>
                    <a:pt x="928878" y="227063"/>
                  </a:lnTo>
                  <a:lnTo>
                    <a:pt x="913663" y="228333"/>
                  </a:lnTo>
                  <a:lnTo>
                    <a:pt x="906487" y="228333"/>
                  </a:lnTo>
                  <a:lnTo>
                    <a:pt x="902665" y="229603"/>
                  </a:lnTo>
                  <a:lnTo>
                    <a:pt x="890993" y="230873"/>
                  </a:lnTo>
                  <a:lnTo>
                    <a:pt x="883323" y="233413"/>
                  </a:lnTo>
                  <a:lnTo>
                    <a:pt x="876160" y="235953"/>
                  </a:lnTo>
                  <a:lnTo>
                    <a:pt x="870800" y="237223"/>
                  </a:lnTo>
                  <a:lnTo>
                    <a:pt x="865543" y="239763"/>
                  </a:lnTo>
                  <a:lnTo>
                    <a:pt x="862368" y="241033"/>
                  </a:lnTo>
                  <a:lnTo>
                    <a:pt x="862368" y="242303"/>
                  </a:lnTo>
                  <a:lnTo>
                    <a:pt x="860653" y="242303"/>
                  </a:lnTo>
                  <a:lnTo>
                    <a:pt x="857008" y="243573"/>
                  </a:lnTo>
                  <a:lnTo>
                    <a:pt x="853655" y="246113"/>
                  </a:lnTo>
                  <a:lnTo>
                    <a:pt x="850328" y="247383"/>
                  </a:lnTo>
                  <a:lnTo>
                    <a:pt x="847140" y="248653"/>
                  </a:lnTo>
                  <a:lnTo>
                    <a:pt x="845934" y="249923"/>
                  </a:lnTo>
                  <a:lnTo>
                    <a:pt x="840359" y="252463"/>
                  </a:lnTo>
                  <a:lnTo>
                    <a:pt x="836409" y="255003"/>
                  </a:lnTo>
                  <a:lnTo>
                    <a:pt x="832904" y="257543"/>
                  </a:lnTo>
                  <a:lnTo>
                    <a:pt x="826541" y="261353"/>
                  </a:lnTo>
                  <a:lnTo>
                    <a:pt x="823861" y="262623"/>
                  </a:lnTo>
                  <a:lnTo>
                    <a:pt x="812939" y="270243"/>
                  </a:lnTo>
                  <a:lnTo>
                    <a:pt x="803719" y="277863"/>
                  </a:lnTo>
                  <a:lnTo>
                    <a:pt x="809244" y="274053"/>
                  </a:lnTo>
                  <a:lnTo>
                    <a:pt x="806678" y="279133"/>
                  </a:lnTo>
                  <a:lnTo>
                    <a:pt x="802830" y="281673"/>
                  </a:lnTo>
                  <a:lnTo>
                    <a:pt x="798156" y="285483"/>
                  </a:lnTo>
                  <a:lnTo>
                    <a:pt x="790155" y="291833"/>
                  </a:lnTo>
                  <a:lnTo>
                    <a:pt x="787298" y="294373"/>
                  </a:lnTo>
                  <a:lnTo>
                    <a:pt x="784212" y="298183"/>
                  </a:lnTo>
                  <a:lnTo>
                    <a:pt x="780859" y="300723"/>
                  </a:lnTo>
                  <a:lnTo>
                    <a:pt x="780999" y="300723"/>
                  </a:lnTo>
                  <a:lnTo>
                    <a:pt x="771105" y="309613"/>
                  </a:lnTo>
                  <a:lnTo>
                    <a:pt x="765073" y="315963"/>
                  </a:lnTo>
                  <a:lnTo>
                    <a:pt x="762393" y="318884"/>
                  </a:lnTo>
                  <a:lnTo>
                    <a:pt x="759587" y="317233"/>
                  </a:lnTo>
                  <a:lnTo>
                    <a:pt x="746391" y="309613"/>
                  </a:lnTo>
                  <a:lnTo>
                    <a:pt x="739190" y="304533"/>
                  </a:lnTo>
                  <a:lnTo>
                    <a:pt x="731761" y="301993"/>
                  </a:lnTo>
                  <a:lnTo>
                    <a:pt x="724217" y="298183"/>
                  </a:lnTo>
                  <a:lnTo>
                    <a:pt x="720420" y="296913"/>
                  </a:lnTo>
                  <a:lnTo>
                    <a:pt x="716635" y="295643"/>
                  </a:lnTo>
                  <a:lnTo>
                    <a:pt x="721360" y="295643"/>
                  </a:lnTo>
                  <a:lnTo>
                    <a:pt x="710780" y="291833"/>
                  </a:lnTo>
                  <a:lnTo>
                    <a:pt x="665886" y="279133"/>
                  </a:lnTo>
                  <a:lnTo>
                    <a:pt x="629742" y="274053"/>
                  </a:lnTo>
                  <a:lnTo>
                    <a:pt x="614451" y="272783"/>
                  </a:lnTo>
                  <a:lnTo>
                    <a:pt x="602132" y="274053"/>
                  </a:lnTo>
                  <a:lnTo>
                    <a:pt x="593636" y="276593"/>
                  </a:lnTo>
                  <a:lnTo>
                    <a:pt x="585990" y="277863"/>
                  </a:lnTo>
                  <a:lnTo>
                    <a:pt x="578358" y="277863"/>
                  </a:lnTo>
                  <a:lnTo>
                    <a:pt x="563181" y="280403"/>
                  </a:lnTo>
                  <a:lnTo>
                    <a:pt x="579158" y="280403"/>
                  </a:lnTo>
                  <a:lnTo>
                    <a:pt x="577138" y="281673"/>
                  </a:lnTo>
                  <a:lnTo>
                    <a:pt x="570776" y="282943"/>
                  </a:lnTo>
                  <a:lnTo>
                    <a:pt x="573747" y="284213"/>
                  </a:lnTo>
                  <a:lnTo>
                    <a:pt x="561340" y="285483"/>
                  </a:lnTo>
                  <a:lnTo>
                    <a:pt x="550405" y="284213"/>
                  </a:lnTo>
                  <a:lnTo>
                    <a:pt x="545871" y="284213"/>
                  </a:lnTo>
                  <a:lnTo>
                    <a:pt x="552691" y="282943"/>
                  </a:lnTo>
                  <a:lnTo>
                    <a:pt x="555688" y="282943"/>
                  </a:lnTo>
                  <a:lnTo>
                    <a:pt x="555485" y="281673"/>
                  </a:lnTo>
                  <a:lnTo>
                    <a:pt x="533844" y="281673"/>
                  </a:lnTo>
                  <a:lnTo>
                    <a:pt x="515797" y="284213"/>
                  </a:lnTo>
                  <a:lnTo>
                    <a:pt x="509828" y="284213"/>
                  </a:lnTo>
                  <a:lnTo>
                    <a:pt x="450608" y="291833"/>
                  </a:lnTo>
                  <a:lnTo>
                    <a:pt x="394487" y="301993"/>
                  </a:lnTo>
                  <a:lnTo>
                    <a:pt x="340106" y="315963"/>
                  </a:lnTo>
                  <a:lnTo>
                    <a:pt x="305358" y="330428"/>
                  </a:lnTo>
                  <a:lnTo>
                    <a:pt x="305358" y="347713"/>
                  </a:lnTo>
                  <a:lnTo>
                    <a:pt x="304977" y="350253"/>
                  </a:lnTo>
                  <a:lnTo>
                    <a:pt x="296011" y="354063"/>
                  </a:lnTo>
                  <a:lnTo>
                    <a:pt x="290271" y="356819"/>
                  </a:lnTo>
                  <a:lnTo>
                    <a:pt x="289039" y="355333"/>
                  </a:lnTo>
                  <a:lnTo>
                    <a:pt x="288531" y="354863"/>
                  </a:lnTo>
                  <a:lnTo>
                    <a:pt x="293306" y="352755"/>
                  </a:lnTo>
                  <a:lnTo>
                    <a:pt x="299085" y="350253"/>
                  </a:lnTo>
                  <a:lnTo>
                    <a:pt x="302221" y="348983"/>
                  </a:lnTo>
                  <a:lnTo>
                    <a:pt x="305358" y="347713"/>
                  </a:lnTo>
                  <a:lnTo>
                    <a:pt x="305358" y="330428"/>
                  </a:lnTo>
                  <a:lnTo>
                    <a:pt x="288226" y="337553"/>
                  </a:lnTo>
                  <a:lnTo>
                    <a:pt x="297383" y="336283"/>
                  </a:lnTo>
                  <a:lnTo>
                    <a:pt x="296316" y="336753"/>
                  </a:lnTo>
                  <a:lnTo>
                    <a:pt x="296316" y="348983"/>
                  </a:lnTo>
                  <a:lnTo>
                    <a:pt x="294525" y="350253"/>
                  </a:lnTo>
                  <a:lnTo>
                    <a:pt x="288023" y="354380"/>
                  </a:lnTo>
                  <a:lnTo>
                    <a:pt x="286334" y="352755"/>
                  </a:lnTo>
                  <a:lnTo>
                    <a:pt x="289369" y="351523"/>
                  </a:lnTo>
                  <a:lnTo>
                    <a:pt x="292735" y="350253"/>
                  </a:lnTo>
                  <a:lnTo>
                    <a:pt x="296316" y="348983"/>
                  </a:lnTo>
                  <a:lnTo>
                    <a:pt x="296316" y="336753"/>
                  </a:lnTo>
                  <a:lnTo>
                    <a:pt x="285750" y="341363"/>
                  </a:lnTo>
                  <a:lnTo>
                    <a:pt x="279984" y="345173"/>
                  </a:lnTo>
                  <a:lnTo>
                    <a:pt x="279222" y="345528"/>
                  </a:lnTo>
                  <a:lnTo>
                    <a:pt x="277456" y="343611"/>
                  </a:lnTo>
                  <a:lnTo>
                    <a:pt x="281343" y="341363"/>
                  </a:lnTo>
                  <a:lnTo>
                    <a:pt x="277190" y="343319"/>
                  </a:lnTo>
                  <a:lnTo>
                    <a:pt x="245541" y="317233"/>
                  </a:lnTo>
                  <a:lnTo>
                    <a:pt x="236855" y="310883"/>
                  </a:lnTo>
                  <a:lnTo>
                    <a:pt x="229908" y="305803"/>
                  </a:lnTo>
                  <a:lnTo>
                    <a:pt x="214007" y="294373"/>
                  </a:lnTo>
                  <a:lnTo>
                    <a:pt x="197967" y="284213"/>
                  </a:lnTo>
                  <a:lnTo>
                    <a:pt x="165760" y="262623"/>
                  </a:lnTo>
                  <a:lnTo>
                    <a:pt x="114960" y="228333"/>
                  </a:lnTo>
                  <a:lnTo>
                    <a:pt x="79933" y="200393"/>
                  </a:lnTo>
                  <a:lnTo>
                    <a:pt x="73799" y="195313"/>
                  </a:lnTo>
                  <a:lnTo>
                    <a:pt x="78181" y="200393"/>
                  </a:lnTo>
                  <a:lnTo>
                    <a:pt x="77685" y="200393"/>
                  </a:lnTo>
                  <a:lnTo>
                    <a:pt x="73812" y="197853"/>
                  </a:lnTo>
                  <a:lnTo>
                    <a:pt x="68097" y="194043"/>
                  </a:lnTo>
                  <a:lnTo>
                    <a:pt x="73101" y="197853"/>
                  </a:lnTo>
                  <a:lnTo>
                    <a:pt x="69900" y="196583"/>
                  </a:lnTo>
                  <a:lnTo>
                    <a:pt x="66713" y="195313"/>
                  </a:lnTo>
                  <a:lnTo>
                    <a:pt x="67043" y="196583"/>
                  </a:lnTo>
                  <a:lnTo>
                    <a:pt x="59321" y="190233"/>
                  </a:lnTo>
                  <a:lnTo>
                    <a:pt x="51803" y="182613"/>
                  </a:lnTo>
                  <a:lnTo>
                    <a:pt x="44526" y="174993"/>
                  </a:lnTo>
                  <a:lnTo>
                    <a:pt x="37541" y="167373"/>
                  </a:lnTo>
                  <a:lnTo>
                    <a:pt x="33693" y="166103"/>
                  </a:lnTo>
                  <a:lnTo>
                    <a:pt x="25882" y="158483"/>
                  </a:lnTo>
                  <a:lnTo>
                    <a:pt x="19151" y="149593"/>
                  </a:lnTo>
                  <a:lnTo>
                    <a:pt x="13462" y="143243"/>
                  </a:lnTo>
                  <a:lnTo>
                    <a:pt x="12331" y="141973"/>
                  </a:lnTo>
                  <a:lnTo>
                    <a:pt x="7416" y="133083"/>
                  </a:lnTo>
                  <a:lnTo>
                    <a:pt x="5105" y="131813"/>
                  </a:lnTo>
                  <a:lnTo>
                    <a:pt x="7251" y="135623"/>
                  </a:lnTo>
                  <a:lnTo>
                    <a:pt x="12395" y="143243"/>
                  </a:lnTo>
                  <a:lnTo>
                    <a:pt x="6248" y="136893"/>
                  </a:lnTo>
                  <a:lnTo>
                    <a:pt x="7569" y="143243"/>
                  </a:lnTo>
                  <a:lnTo>
                    <a:pt x="10922" y="150863"/>
                  </a:lnTo>
                  <a:lnTo>
                    <a:pt x="14071" y="158483"/>
                  </a:lnTo>
                  <a:lnTo>
                    <a:pt x="19583" y="167373"/>
                  </a:lnTo>
                  <a:lnTo>
                    <a:pt x="16967" y="167373"/>
                  </a:lnTo>
                  <a:lnTo>
                    <a:pt x="23355" y="173723"/>
                  </a:lnTo>
                  <a:lnTo>
                    <a:pt x="29972" y="180073"/>
                  </a:lnTo>
                  <a:lnTo>
                    <a:pt x="37007" y="187693"/>
                  </a:lnTo>
                  <a:lnTo>
                    <a:pt x="44678" y="195313"/>
                  </a:lnTo>
                  <a:lnTo>
                    <a:pt x="53035" y="202933"/>
                  </a:lnTo>
                  <a:lnTo>
                    <a:pt x="62204" y="210553"/>
                  </a:lnTo>
                  <a:lnTo>
                    <a:pt x="72212" y="218173"/>
                  </a:lnTo>
                  <a:lnTo>
                    <a:pt x="83096" y="223253"/>
                  </a:lnTo>
                  <a:lnTo>
                    <a:pt x="88506" y="228333"/>
                  </a:lnTo>
                  <a:lnTo>
                    <a:pt x="77177" y="221983"/>
                  </a:lnTo>
                  <a:lnTo>
                    <a:pt x="79743" y="224523"/>
                  </a:lnTo>
                  <a:lnTo>
                    <a:pt x="85902" y="227063"/>
                  </a:lnTo>
                  <a:lnTo>
                    <a:pt x="92811" y="232143"/>
                  </a:lnTo>
                  <a:lnTo>
                    <a:pt x="101041" y="237223"/>
                  </a:lnTo>
                  <a:lnTo>
                    <a:pt x="111175" y="244843"/>
                  </a:lnTo>
                  <a:lnTo>
                    <a:pt x="109156" y="243573"/>
                  </a:lnTo>
                  <a:lnTo>
                    <a:pt x="111074" y="244843"/>
                  </a:lnTo>
                  <a:lnTo>
                    <a:pt x="138074" y="262623"/>
                  </a:lnTo>
                  <a:lnTo>
                    <a:pt x="162585" y="279133"/>
                  </a:lnTo>
                  <a:lnTo>
                    <a:pt x="187706" y="296913"/>
                  </a:lnTo>
                  <a:lnTo>
                    <a:pt x="218427" y="319773"/>
                  </a:lnTo>
                  <a:lnTo>
                    <a:pt x="216230" y="315963"/>
                  </a:lnTo>
                  <a:lnTo>
                    <a:pt x="226250" y="322313"/>
                  </a:lnTo>
                  <a:lnTo>
                    <a:pt x="227888" y="324853"/>
                  </a:lnTo>
                  <a:lnTo>
                    <a:pt x="232244" y="328663"/>
                  </a:lnTo>
                  <a:lnTo>
                    <a:pt x="238988" y="332473"/>
                  </a:lnTo>
                  <a:lnTo>
                    <a:pt x="232029" y="326123"/>
                  </a:lnTo>
                  <a:lnTo>
                    <a:pt x="217690" y="315963"/>
                  </a:lnTo>
                  <a:lnTo>
                    <a:pt x="210299" y="310883"/>
                  </a:lnTo>
                  <a:lnTo>
                    <a:pt x="216738" y="313423"/>
                  </a:lnTo>
                  <a:lnTo>
                    <a:pt x="222948" y="318503"/>
                  </a:lnTo>
                  <a:lnTo>
                    <a:pt x="232524" y="326123"/>
                  </a:lnTo>
                  <a:lnTo>
                    <a:pt x="244055" y="336283"/>
                  </a:lnTo>
                  <a:lnTo>
                    <a:pt x="256146" y="346443"/>
                  </a:lnTo>
                  <a:lnTo>
                    <a:pt x="262013" y="351523"/>
                  </a:lnTo>
                  <a:lnTo>
                    <a:pt x="262458" y="351942"/>
                  </a:lnTo>
                  <a:lnTo>
                    <a:pt x="257962" y="355333"/>
                  </a:lnTo>
                  <a:lnTo>
                    <a:pt x="255295" y="359143"/>
                  </a:lnTo>
                  <a:lnTo>
                    <a:pt x="243751" y="365493"/>
                  </a:lnTo>
                  <a:lnTo>
                    <a:pt x="247434" y="360413"/>
                  </a:lnTo>
                  <a:lnTo>
                    <a:pt x="253720" y="355219"/>
                  </a:lnTo>
                  <a:lnTo>
                    <a:pt x="251421" y="356603"/>
                  </a:lnTo>
                  <a:lnTo>
                    <a:pt x="247383" y="359143"/>
                  </a:lnTo>
                  <a:lnTo>
                    <a:pt x="243243" y="361683"/>
                  </a:lnTo>
                  <a:lnTo>
                    <a:pt x="246291" y="360413"/>
                  </a:lnTo>
                  <a:lnTo>
                    <a:pt x="240614" y="365493"/>
                  </a:lnTo>
                  <a:lnTo>
                    <a:pt x="235902" y="370573"/>
                  </a:lnTo>
                  <a:lnTo>
                    <a:pt x="229768" y="375653"/>
                  </a:lnTo>
                  <a:lnTo>
                    <a:pt x="219824" y="384543"/>
                  </a:lnTo>
                  <a:lnTo>
                    <a:pt x="214172" y="388353"/>
                  </a:lnTo>
                  <a:lnTo>
                    <a:pt x="212559" y="389623"/>
                  </a:lnTo>
                  <a:lnTo>
                    <a:pt x="210883" y="389623"/>
                  </a:lnTo>
                  <a:lnTo>
                    <a:pt x="209892" y="390893"/>
                  </a:lnTo>
                  <a:lnTo>
                    <a:pt x="211442" y="390893"/>
                  </a:lnTo>
                  <a:lnTo>
                    <a:pt x="203885" y="399783"/>
                  </a:lnTo>
                  <a:lnTo>
                    <a:pt x="205714" y="397243"/>
                  </a:lnTo>
                  <a:lnTo>
                    <a:pt x="207467" y="394703"/>
                  </a:lnTo>
                  <a:lnTo>
                    <a:pt x="210108" y="392163"/>
                  </a:lnTo>
                  <a:lnTo>
                    <a:pt x="208902" y="392163"/>
                  </a:lnTo>
                  <a:lnTo>
                    <a:pt x="207365" y="392163"/>
                  </a:lnTo>
                  <a:lnTo>
                    <a:pt x="202907" y="397243"/>
                  </a:lnTo>
                  <a:lnTo>
                    <a:pt x="197142" y="403593"/>
                  </a:lnTo>
                  <a:lnTo>
                    <a:pt x="191808" y="409943"/>
                  </a:lnTo>
                  <a:lnTo>
                    <a:pt x="186715" y="416293"/>
                  </a:lnTo>
                  <a:lnTo>
                    <a:pt x="181698" y="422643"/>
                  </a:lnTo>
                  <a:lnTo>
                    <a:pt x="191820" y="413753"/>
                  </a:lnTo>
                  <a:lnTo>
                    <a:pt x="187998" y="420103"/>
                  </a:lnTo>
                  <a:lnTo>
                    <a:pt x="183286" y="426453"/>
                  </a:lnTo>
                  <a:lnTo>
                    <a:pt x="181152" y="430263"/>
                  </a:lnTo>
                  <a:lnTo>
                    <a:pt x="179489" y="433857"/>
                  </a:lnTo>
                  <a:lnTo>
                    <a:pt x="184823" y="428993"/>
                  </a:lnTo>
                  <a:lnTo>
                    <a:pt x="181394" y="432803"/>
                  </a:lnTo>
                  <a:lnTo>
                    <a:pt x="177495" y="437883"/>
                  </a:lnTo>
                  <a:lnTo>
                    <a:pt x="173113" y="444233"/>
                  </a:lnTo>
                  <a:lnTo>
                    <a:pt x="168236" y="451853"/>
                  </a:lnTo>
                  <a:lnTo>
                    <a:pt x="163995" y="460743"/>
                  </a:lnTo>
                  <a:lnTo>
                    <a:pt x="159639" y="469633"/>
                  </a:lnTo>
                  <a:lnTo>
                    <a:pt x="155600" y="479793"/>
                  </a:lnTo>
                  <a:lnTo>
                    <a:pt x="152336" y="491223"/>
                  </a:lnTo>
                  <a:lnTo>
                    <a:pt x="149148" y="501383"/>
                  </a:lnTo>
                  <a:lnTo>
                    <a:pt x="147980" y="505193"/>
                  </a:lnTo>
                  <a:lnTo>
                    <a:pt x="147688" y="509003"/>
                  </a:lnTo>
                  <a:lnTo>
                    <a:pt x="147015" y="512813"/>
                  </a:lnTo>
                  <a:lnTo>
                    <a:pt x="146761" y="515353"/>
                  </a:lnTo>
                  <a:lnTo>
                    <a:pt x="146710" y="517893"/>
                  </a:lnTo>
                  <a:lnTo>
                    <a:pt x="146888" y="520433"/>
                  </a:lnTo>
                  <a:lnTo>
                    <a:pt x="146964" y="524243"/>
                  </a:lnTo>
                  <a:lnTo>
                    <a:pt x="153238" y="548373"/>
                  </a:lnTo>
                  <a:lnTo>
                    <a:pt x="156337" y="555993"/>
                  </a:lnTo>
                  <a:lnTo>
                    <a:pt x="185775" y="585203"/>
                  </a:lnTo>
                  <a:lnTo>
                    <a:pt x="209969" y="597903"/>
                  </a:lnTo>
                  <a:lnTo>
                    <a:pt x="207022" y="596633"/>
                  </a:lnTo>
                  <a:lnTo>
                    <a:pt x="204978" y="595363"/>
                  </a:lnTo>
                  <a:lnTo>
                    <a:pt x="207441" y="594093"/>
                  </a:lnTo>
                  <a:lnTo>
                    <a:pt x="211709" y="595363"/>
                  </a:lnTo>
                  <a:lnTo>
                    <a:pt x="222250" y="597903"/>
                  </a:lnTo>
                  <a:lnTo>
                    <a:pt x="220040" y="599173"/>
                  </a:lnTo>
                  <a:lnTo>
                    <a:pt x="221284" y="600443"/>
                  </a:lnTo>
                  <a:lnTo>
                    <a:pt x="224993" y="600443"/>
                  </a:lnTo>
                  <a:lnTo>
                    <a:pt x="226822" y="601713"/>
                  </a:lnTo>
                  <a:lnTo>
                    <a:pt x="248551" y="601713"/>
                  </a:lnTo>
                  <a:lnTo>
                    <a:pt x="256273" y="600443"/>
                  </a:lnTo>
                  <a:lnTo>
                    <a:pt x="262470" y="597903"/>
                  </a:lnTo>
                  <a:lnTo>
                    <a:pt x="268973" y="596633"/>
                  </a:lnTo>
                  <a:lnTo>
                    <a:pt x="275031" y="595363"/>
                  </a:lnTo>
                  <a:lnTo>
                    <a:pt x="275577" y="595363"/>
                  </a:lnTo>
                  <a:lnTo>
                    <a:pt x="277202" y="594093"/>
                  </a:lnTo>
                  <a:lnTo>
                    <a:pt x="281406" y="592823"/>
                  </a:lnTo>
                  <a:lnTo>
                    <a:pt x="289293" y="589013"/>
                  </a:lnTo>
                  <a:lnTo>
                    <a:pt x="291642" y="587743"/>
                  </a:lnTo>
                  <a:lnTo>
                    <a:pt x="241427" y="587743"/>
                  </a:lnTo>
                  <a:lnTo>
                    <a:pt x="236677" y="587743"/>
                  </a:lnTo>
                  <a:lnTo>
                    <a:pt x="229679" y="589013"/>
                  </a:lnTo>
                  <a:lnTo>
                    <a:pt x="214376" y="586473"/>
                  </a:lnTo>
                  <a:lnTo>
                    <a:pt x="219367" y="586473"/>
                  </a:lnTo>
                  <a:lnTo>
                    <a:pt x="214896" y="585203"/>
                  </a:lnTo>
                  <a:lnTo>
                    <a:pt x="211277" y="582663"/>
                  </a:lnTo>
                  <a:lnTo>
                    <a:pt x="207556" y="581393"/>
                  </a:lnTo>
                  <a:lnTo>
                    <a:pt x="204381" y="578853"/>
                  </a:lnTo>
                  <a:lnTo>
                    <a:pt x="210451" y="580123"/>
                  </a:lnTo>
                  <a:lnTo>
                    <a:pt x="205968" y="578853"/>
                  </a:lnTo>
                  <a:lnTo>
                    <a:pt x="202704" y="577583"/>
                  </a:lnTo>
                  <a:lnTo>
                    <a:pt x="199758" y="576313"/>
                  </a:lnTo>
                  <a:lnTo>
                    <a:pt x="193205" y="572503"/>
                  </a:lnTo>
                  <a:lnTo>
                    <a:pt x="189852" y="569963"/>
                  </a:lnTo>
                  <a:lnTo>
                    <a:pt x="188302" y="568693"/>
                  </a:lnTo>
                  <a:lnTo>
                    <a:pt x="186867" y="568693"/>
                  </a:lnTo>
                  <a:lnTo>
                    <a:pt x="185445" y="567423"/>
                  </a:lnTo>
                  <a:lnTo>
                    <a:pt x="184277" y="567423"/>
                  </a:lnTo>
                  <a:lnTo>
                    <a:pt x="180314" y="564883"/>
                  </a:lnTo>
                  <a:lnTo>
                    <a:pt x="177076" y="562343"/>
                  </a:lnTo>
                  <a:lnTo>
                    <a:pt x="172466" y="557263"/>
                  </a:lnTo>
                  <a:lnTo>
                    <a:pt x="171640" y="555993"/>
                  </a:lnTo>
                  <a:lnTo>
                    <a:pt x="171030" y="553453"/>
                  </a:lnTo>
                  <a:lnTo>
                    <a:pt x="170586" y="552183"/>
                  </a:lnTo>
                  <a:lnTo>
                    <a:pt x="166852" y="547103"/>
                  </a:lnTo>
                  <a:lnTo>
                    <a:pt x="165887" y="545833"/>
                  </a:lnTo>
                  <a:lnTo>
                    <a:pt x="165049" y="544563"/>
                  </a:lnTo>
                  <a:lnTo>
                    <a:pt x="158115" y="525513"/>
                  </a:lnTo>
                  <a:lnTo>
                    <a:pt x="160083" y="533133"/>
                  </a:lnTo>
                  <a:lnTo>
                    <a:pt x="160248" y="529323"/>
                  </a:lnTo>
                  <a:lnTo>
                    <a:pt x="160680" y="525513"/>
                  </a:lnTo>
                  <a:lnTo>
                    <a:pt x="160832" y="524243"/>
                  </a:lnTo>
                  <a:lnTo>
                    <a:pt x="161290" y="521703"/>
                  </a:lnTo>
                  <a:lnTo>
                    <a:pt x="163525" y="529323"/>
                  </a:lnTo>
                  <a:lnTo>
                    <a:pt x="163156" y="524243"/>
                  </a:lnTo>
                  <a:lnTo>
                    <a:pt x="163156" y="521703"/>
                  </a:lnTo>
                  <a:lnTo>
                    <a:pt x="163258" y="520433"/>
                  </a:lnTo>
                  <a:lnTo>
                    <a:pt x="163423" y="516623"/>
                  </a:lnTo>
                  <a:lnTo>
                    <a:pt x="163512" y="514083"/>
                  </a:lnTo>
                  <a:lnTo>
                    <a:pt x="164172" y="511543"/>
                  </a:lnTo>
                  <a:lnTo>
                    <a:pt x="164414" y="510273"/>
                  </a:lnTo>
                  <a:lnTo>
                    <a:pt x="164604" y="509003"/>
                  </a:lnTo>
                  <a:lnTo>
                    <a:pt x="165150" y="506463"/>
                  </a:lnTo>
                  <a:lnTo>
                    <a:pt x="165823" y="503923"/>
                  </a:lnTo>
                  <a:lnTo>
                    <a:pt x="168211" y="496303"/>
                  </a:lnTo>
                  <a:lnTo>
                    <a:pt x="171513" y="482333"/>
                  </a:lnTo>
                  <a:lnTo>
                    <a:pt x="172377" y="479793"/>
                  </a:lnTo>
                  <a:lnTo>
                    <a:pt x="173240" y="477253"/>
                  </a:lnTo>
                  <a:lnTo>
                    <a:pt x="173672" y="475983"/>
                  </a:lnTo>
                  <a:lnTo>
                    <a:pt x="175831" y="470903"/>
                  </a:lnTo>
                  <a:lnTo>
                    <a:pt x="178092" y="465823"/>
                  </a:lnTo>
                  <a:lnTo>
                    <a:pt x="179247" y="463283"/>
                  </a:lnTo>
                  <a:lnTo>
                    <a:pt x="180441" y="460743"/>
                  </a:lnTo>
                  <a:lnTo>
                    <a:pt x="181762" y="459473"/>
                  </a:lnTo>
                  <a:lnTo>
                    <a:pt x="183324" y="456933"/>
                  </a:lnTo>
                  <a:lnTo>
                    <a:pt x="185051" y="455663"/>
                  </a:lnTo>
                  <a:lnTo>
                    <a:pt x="186893" y="453123"/>
                  </a:lnTo>
                  <a:lnTo>
                    <a:pt x="187667" y="449313"/>
                  </a:lnTo>
                  <a:lnTo>
                    <a:pt x="186067" y="449313"/>
                  </a:lnTo>
                  <a:lnTo>
                    <a:pt x="171932" y="477253"/>
                  </a:lnTo>
                  <a:lnTo>
                    <a:pt x="172199" y="475983"/>
                  </a:lnTo>
                  <a:lnTo>
                    <a:pt x="169583" y="479793"/>
                  </a:lnTo>
                  <a:lnTo>
                    <a:pt x="170395" y="475983"/>
                  </a:lnTo>
                  <a:lnTo>
                    <a:pt x="173774" y="465823"/>
                  </a:lnTo>
                  <a:lnTo>
                    <a:pt x="175260" y="460743"/>
                  </a:lnTo>
                  <a:lnTo>
                    <a:pt x="198704" y="428993"/>
                  </a:lnTo>
                  <a:lnTo>
                    <a:pt x="200304" y="427723"/>
                  </a:lnTo>
                  <a:lnTo>
                    <a:pt x="203860" y="423913"/>
                  </a:lnTo>
                  <a:lnTo>
                    <a:pt x="207899" y="418833"/>
                  </a:lnTo>
                  <a:lnTo>
                    <a:pt x="212267" y="415023"/>
                  </a:lnTo>
                  <a:lnTo>
                    <a:pt x="213588" y="413753"/>
                  </a:lnTo>
                  <a:lnTo>
                    <a:pt x="217589" y="409943"/>
                  </a:lnTo>
                  <a:lnTo>
                    <a:pt x="221081" y="406184"/>
                  </a:lnTo>
                  <a:lnTo>
                    <a:pt x="221183" y="407403"/>
                  </a:lnTo>
                  <a:lnTo>
                    <a:pt x="218808" y="409943"/>
                  </a:lnTo>
                  <a:lnTo>
                    <a:pt x="221259" y="407403"/>
                  </a:lnTo>
                  <a:lnTo>
                    <a:pt x="223494" y="404863"/>
                  </a:lnTo>
                  <a:lnTo>
                    <a:pt x="224574" y="403593"/>
                  </a:lnTo>
                  <a:lnTo>
                    <a:pt x="225666" y="402323"/>
                  </a:lnTo>
                  <a:lnTo>
                    <a:pt x="227939" y="401053"/>
                  </a:lnTo>
                  <a:lnTo>
                    <a:pt x="229184" y="399783"/>
                  </a:lnTo>
                  <a:lnTo>
                    <a:pt x="230428" y="398513"/>
                  </a:lnTo>
                  <a:lnTo>
                    <a:pt x="232854" y="395973"/>
                  </a:lnTo>
                  <a:lnTo>
                    <a:pt x="237921" y="392163"/>
                  </a:lnTo>
                  <a:lnTo>
                    <a:pt x="238874" y="390893"/>
                  </a:lnTo>
                  <a:lnTo>
                    <a:pt x="242735" y="385813"/>
                  </a:lnTo>
                  <a:lnTo>
                    <a:pt x="250151" y="383273"/>
                  </a:lnTo>
                  <a:lnTo>
                    <a:pt x="255892" y="375653"/>
                  </a:lnTo>
                  <a:lnTo>
                    <a:pt x="267208" y="370573"/>
                  </a:lnTo>
                  <a:lnTo>
                    <a:pt x="267716" y="366763"/>
                  </a:lnTo>
                  <a:lnTo>
                    <a:pt x="262953" y="369303"/>
                  </a:lnTo>
                  <a:lnTo>
                    <a:pt x="258851" y="373113"/>
                  </a:lnTo>
                  <a:lnTo>
                    <a:pt x="254431" y="375653"/>
                  </a:lnTo>
                  <a:lnTo>
                    <a:pt x="250151" y="379463"/>
                  </a:lnTo>
                  <a:lnTo>
                    <a:pt x="246405" y="381546"/>
                  </a:lnTo>
                  <a:lnTo>
                    <a:pt x="263271" y="366763"/>
                  </a:lnTo>
                  <a:lnTo>
                    <a:pt x="265417" y="365493"/>
                  </a:lnTo>
                  <a:lnTo>
                    <a:pt x="267576" y="364223"/>
                  </a:lnTo>
                  <a:lnTo>
                    <a:pt x="271665" y="360908"/>
                  </a:lnTo>
                  <a:lnTo>
                    <a:pt x="272427" y="361683"/>
                  </a:lnTo>
                  <a:lnTo>
                    <a:pt x="275628" y="365353"/>
                  </a:lnTo>
                  <a:lnTo>
                    <a:pt x="269354" y="369303"/>
                  </a:lnTo>
                  <a:lnTo>
                    <a:pt x="261924" y="374383"/>
                  </a:lnTo>
                  <a:lnTo>
                    <a:pt x="255854" y="379463"/>
                  </a:lnTo>
                  <a:lnTo>
                    <a:pt x="263842" y="374383"/>
                  </a:lnTo>
                  <a:lnTo>
                    <a:pt x="273113" y="368033"/>
                  </a:lnTo>
                  <a:lnTo>
                    <a:pt x="276326" y="366153"/>
                  </a:lnTo>
                  <a:lnTo>
                    <a:pt x="282486" y="373113"/>
                  </a:lnTo>
                  <a:lnTo>
                    <a:pt x="286296" y="378193"/>
                  </a:lnTo>
                  <a:lnTo>
                    <a:pt x="287172" y="380733"/>
                  </a:lnTo>
                  <a:lnTo>
                    <a:pt x="292354" y="387083"/>
                  </a:lnTo>
                  <a:lnTo>
                    <a:pt x="292747" y="384543"/>
                  </a:lnTo>
                  <a:lnTo>
                    <a:pt x="297878" y="389623"/>
                  </a:lnTo>
                  <a:lnTo>
                    <a:pt x="300012" y="394703"/>
                  </a:lnTo>
                  <a:lnTo>
                    <a:pt x="304431" y="397243"/>
                  </a:lnTo>
                  <a:lnTo>
                    <a:pt x="311937" y="407403"/>
                  </a:lnTo>
                  <a:lnTo>
                    <a:pt x="313969" y="413753"/>
                  </a:lnTo>
                  <a:lnTo>
                    <a:pt x="313321" y="413753"/>
                  </a:lnTo>
                  <a:lnTo>
                    <a:pt x="311658" y="411213"/>
                  </a:lnTo>
                  <a:lnTo>
                    <a:pt x="306031" y="404863"/>
                  </a:lnTo>
                  <a:lnTo>
                    <a:pt x="309562" y="411213"/>
                  </a:lnTo>
                  <a:lnTo>
                    <a:pt x="313677" y="416293"/>
                  </a:lnTo>
                  <a:lnTo>
                    <a:pt x="317995" y="422643"/>
                  </a:lnTo>
                  <a:lnTo>
                    <a:pt x="322186" y="428993"/>
                  </a:lnTo>
                  <a:lnTo>
                    <a:pt x="327520" y="437883"/>
                  </a:lnTo>
                  <a:lnTo>
                    <a:pt x="330885" y="442925"/>
                  </a:lnTo>
                  <a:lnTo>
                    <a:pt x="330327" y="441693"/>
                  </a:lnTo>
                  <a:lnTo>
                    <a:pt x="327761" y="436613"/>
                  </a:lnTo>
                  <a:lnTo>
                    <a:pt x="324954" y="431533"/>
                  </a:lnTo>
                  <a:lnTo>
                    <a:pt x="329869" y="439153"/>
                  </a:lnTo>
                  <a:lnTo>
                    <a:pt x="344627" y="475983"/>
                  </a:lnTo>
                  <a:lnTo>
                    <a:pt x="346976" y="496303"/>
                  </a:lnTo>
                  <a:lnTo>
                    <a:pt x="346443" y="505193"/>
                  </a:lnTo>
                  <a:lnTo>
                    <a:pt x="325488" y="545833"/>
                  </a:lnTo>
                  <a:lnTo>
                    <a:pt x="311213" y="557263"/>
                  </a:lnTo>
                  <a:lnTo>
                    <a:pt x="303695" y="563613"/>
                  </a:lnTo>
                  <a:lnTo>
                    <a:pt x="307467" y="562343"/>
                  </a:lnTo>
                  <a:lnTo>
                    <a:pt x="297167" y="568693"/>
                  </a:lnTo>
                  <a:lnTo>
                    <a:pt x="294093" y="569963"/>
                  </a:lnTo>
                  <a:lnTo>
                    <a:pt x="291376" y="571233"/>
                  </a:lnTo>
                  <a:lnTo>
                    <a:pt x="284276" y="575043"/>
                  </a:lnTo>
                  <a:lnTo>
                    <a:pt x="280543" y="576313"/>
                  </a:lnTo>
                  <a:lnTo>
                    <a:pt x="268947" y="580123"/>
                  </a:lnTo>
                  <a:lnTo>
                    <a:pt x="257835" y="582663"/>
                  </a:lnTo>
                  <a:lnTo>
                    <a:pt x="250507" y="585203"/>
                  </a:lnTo>
                  <a:lnTo>
                    <a:pt x="245960" y="586473"/>
                  </a:lnTo>
                  <a:lnTo>
                    <a:pt x="294005" y="586473"/>
                  </a:lnTo>
                  <a:lnTo>
                    <a:pt x="298716" y="583933"/>
                  </a:lnTo>
                  <a:lnTo>
                    <a:pt x="307568" y="580123"/>
                  </a:lnTo>
                  <a:lnTo>
                    <a:pt x="313804" y="575043"/>
                  </a:lnTo>
                  <a:lnTo>
                    <a:pt x="315480" y="573773"/>
                  </a:lnTo>
                  <a:lnTo>
                    <a:pt x="310654" y="575043"/>
                  </a:lnTo>
                  <a:lnTo>
                    <a:pt x="317741" y="571233"/>
                  </a:lnTo>
                  <a:lnTo>
                    <a:pt x="319125" y="571233"/>
                  </a:lnTo>
                  <a:lnTo>
                    <a:pt x="319913" y="572503"/>
                  </a:lnTo>
                  <a:lnTo>
                    <a:pt x="322580" y="571233"/>
                  </a:lnTo>
                  <a:lnTo>
                    <a:pt x="325247" y="569963"/>
                  </a:lnTo>
                  <a:lnTo>
                    <a:pt x="331647" y="564883"/>
                  </a:lnTo>
                  <a:lnTo>
                    <a:pt x="334175" y="562343"/>
                  </a:lnTo>
                  <a:lnTo>
                    <a:pt x="337972" y="558533"/>
                  </a:lnTo>
                  <a:lnTo>
                    <a:pt x="362597" y="519163"/>
                  </a:lnTo>
                  <a:lnTo>
                    <a:pt x="366356" y="489953"/>
                  </a:lnTo>
                  <a:lnTo>
                    <a:pt x="363677" y="469633"/>
                  </a:lnTo>
                  <a:lnTo>
                    <a:pt x="357720" y="450583"/>
                  </a:lnTo>
                  <a:lnTo>
                    <a:pt x="352882" y="440423"/>
                  </a:lnTo>
                  <a:lnTo>
                    <a:pt x="349262" y="432803"/>
                  </a:lnTo>
                  <a:lnTo>
                    <a:pt x="348145" y="431533"/>
                  </a:lnTo>
                  <a:lnTo>
                    <a:pt x="351116" y="440423"/>
                  </a:lnTo>
                  <a:lnTo>
                    <a:pt x="344766" y="431533"/>
                  </a:lnTo>
                  <a:lnTo>
                    <a:pt x="329488" y="401053"/>
                  </a:lnTo>
                  <a:lnTo>
                    <a:pt x="325602" y="397243"/>
                  </a:lnTo>
                  <a:lnTo>
                    <a:pt x="321144" y="393433"/>
                  </a:lnTo>
                  <a:lnTo>
                    <a:pt x="318909" y="389623"/>
                  </a:lnTo>
                  <a:lnTo>
                    <a:pt x="315201" y="383273"/>
                  </a:lnTo>
                  <a:lnTo>
                    <a:pt x="317957" y="389623"/>
                  </a:lnTo>
                  <a:lnTo>
                    <a:pt x="313448" y="384543"/>
                  </a:lnTo>
                  <a:lnTo>
                    <a:pt x="307606" y="376885"/>
                  </a:lnTo>
                  <a:lnTo>
                    <a:pt x="301599" y="369303"/>
                  </a:lnTo>
                  <a:lnTo>
                    <a:pt x="297878" y="365493"/>
                  </a:lnTo>
                  <a:lnTo>
                    <a:pt x="295389" y="362953"/>
                  </a:lnTo>
                  <a:lnTo>
                    <a:pt x="290588" y="357200"/>
                  </a:lnTo>
                  <a:lnTo>
                    <a:pt x="292341" y="356603"/>
                  </a:lnTo>
                  <a:lnTo>
                    <a:pt x="296595" y="354063"/>
                  </a:lnTo>
                  <a:lnTo>
                    <a:pt x="301142" y="352793"/>
                  </a:lnTo>
                  <a:lnTo>
                    <a:pt x="305727" y="350253"/>
                  </a:lnTo>
                  <a:lnTo>
                    <a:pt x="310413" y="348983"/>
                  </a:lnTo>
                  <a:lnTo>
                    <a:pt x="312966" y="347713"/>
                  </a:lnTo>
                  <a:lnTo>
                    <a:pt x="320636" y="343903"/>
                  </a:lnTo>
                  <a:lnTo>
                    <a:pt x="331127" y="338823"/>
                  </a:lnTo>
                  <a:lnTo>
                    <a:pt x="330441" y="341363"/>
                  </a:lnTo>
                  <a:lnTo>
                    <a:pt x="333819" y="340093"/>
                  </a:lnTo>
                  <a:lnTo>
                    <a:pt x="336130" y="338823"/>
                  </a:lnTo>
                  <a:lnTo>
                    <a:pt x="340779" y="336283"/>
                  </a:lnTo>
                  <a:lnTo>
                    <a:pt x="347535" y="333743"/>
                  </a:lnTo>
                  <a:lnTo>
                    <a:pt x="343852" y="336283"/>
                  </a:lnTo>
                  <a:lnTo>
                    <a:pt x="340029" y="337578"/>
                  </a:lnTo>
                  <a:lnTo>
                    <a:pt x="336550" y="340093"/>
                  </a:lnTo>
                  <a:lnTo>
                    <a:pt x="343115" y="337553"/>
                  </a:lnTo>
                  <a:lnTo>
                    <a:pt x="349821" y="335013"/>
                  </a:lnTo>
                  <a:lnTo>
                    <a:pt x="356590" y="333743"/>
                  </a:lnTo>
                  <a:lnTo>
                    <a:pt x="363347" y="331203"/>
                  </a:lnTo>
                  <a:lnTo>
                    <a:pt x="371881" y="329603"/>
                  </a:lnTo>
                  <a:lnTo>
                    <a:pt x="369519" y="328663"/>
                  </a:lnTo>
                  <a:lnTo>
                    <a:pt x="370319" y="327393"/>
                  </a:lnTo>
                  <a:lnTo>
                    <a:pt x="364718" y="327393"/>
                  </a:lnTo>
                  <a:lnTo>
                    <a:pt x="379209" y="323583"/>
                  </a:lnTo>
                  <a:lnTo>
                    <a:pt x="389331" y="321043"/>
                  </a:lnTo>
                  <a:lnTo>
                    <a:pt x="396633" y="319773"/>
                  </a:lnTo>
                  <a:lnTo>
                    <a:pt x="410768" y="319773"/>
                  </a:lnTo>
                  <a:lnTo>
                    <a:pt x="420382" y="318503"/>
                  </a:lnTo>
                  <a:lnTo>
                    <a:pt x="424167" y="317233"/>
                  </a:lnTo>
                  <a:lnTo>
                    <a:pt x="428790" y="317233"/>
                  </a:lnTo>
                  <a:lnTo>
                    <a:pt x="433463" y="315963"/>
                  </a:lnTo>
                  <a:lnTo>
                    <a:pt x="438975" y="314693"/>
                  </a:lnTo>
                  <a:lnTo>
                    <a:pt x="445617" y="313423"/>
                  </a:lnTo>
                  <a:lnTo>
                    <a:pt x="438480" y="314693"/>
                  </a:lnTo>
                  <a:lnTo>
                    <a:pt x="430631" y="315963"/>
                  </a:lnTo>
                  <a:lnTo>
                    <a:pt x="426199" y="315963"/>
                  </a:lnTo>
                  <a:lnTo>
                    <a:pt x="429336" y="314693"/>
                  </a:lnTo>
                  <a:lnTo>
                    <a:pt x="445909" y="312153"/>
                  </a:lnTo>
                  <a:lnTo>
                    <a:pt x="453605" y="312153"/>
                  </a:lnTo>
                  <a:lnTo>
                    <a:pt x="459613" y="310883"/>
                  </a:lnTo>
                  <a:lnTo>
                    <a:pt x="473900" y="308343"/>
                  </a:lnTo>
                  <a:lnTo>
                    <a:pt x="465963" y="308343"/>
                  </a:lnTo>
                  <a:lnTo>
                    <a:pt x="468706" y="305803"/>
                  </a:lnTo>
                  <a:lnTo>
                    <a:pt x="476961" y="305803"/>
                  </a:lnTo>
                  <a:lnTo>
                    <a:pt x="484035" y="304533"/>
                  </a:lnTo>
                  <a:lnTo>
                    <a:pt x="491680" y="301993"/>
                  </a:lnTo>
                  <a:lnTo>
                    <a:pt x="501675" y="299453"/>
                  </a:lnTo>
                  <a:lnTo>
                    <a:pt x="502081" y="301993"/>
                  </a:lnTo>
                  <a:lnTo>
                    <a:pt x="521589" y="299453"/>
                  </a:lnTo>
                  <a:lnTo>
                    <a:pt x="532180" y="295643"/>
                  </a:lnTo>
                  <a:lnTo>
                    <a:pt x="549440" y="293103"/>
                  </a:lnTo>
                  <a:lnTo>
                    <a:pt x="534187" y="298183"/>
                  </a:lnTo>
                  <a:lnTo>
                    <a:pt x="553262" y="295643"/>
                  </a:lnTo>
                  <a:lnTo>
                    <a:pt x="549516" y="298183"/>
                  </a:lnTo>
                  <a:lnTo>
                    <a:pt x="562775" y="296913"/>
                  </a:lnTo>
                  <a:lnTo>
                    <a:pt x="573392" y="295643"/>
                  </a:lnTo>
                  <a:lnTo>
                    <a:pt x="597027" y="295643"/>
                  </a:lnTo>
                  <a:lnTo>
                    <a:pt x="595718" y="294373"/>
                  </a:lnTo>
                  <a:lnTo>
                    <a:pt x="598830" y="293103"/>
                  </a:lnTo>
                  <a:lnTo>
                    <a:pt x="606221" y="291833"/>
                  </a:lnTo>
                  <a:lnTo>
                    <a:pt x="617766" y="291833"/>
                  </a:lnTo>
                  <a:lnTo>
                    <a:pt x="622236" y="293103"/>
                  </a:lnTo>
                  <a:lnTo>
                    <a:pt x="622058" y="293103"/>
                  </a:lnTo>
                  <a:lnTo>
                    <a:pt x="624370" y="294373"/>
                  </a:lnTo>
                  <a:lnTo>
                    <a:pt x="636257" y="294373"/>
                  </a:lnTo>
                  <a:lnTo>
                    <a:pt x="630377" y="295643"/>
                  </a:lnTo>
                  <a:lnTo>
                    <a:pt x="624128" y="296913"/>
                  </a:lnTo>
                  <a:lnTo>
                    <a:pt x="613130" y="294373"/>
                  </a:lnTo>
                  <a:lnTo>
                    <a:pt x="611974" y="295643"/>
                  </a:lnTo>
                  <a:lnTo>
                    <a:pt x="607453" y="295643"/>
                  </a:lnTo>
                  <a:lnTo>
                    <a:pt x="606272" y="296913"/>
                  </a:lnTo>
                  <a:lnTo>
                    <a:pt x="617067" y="298183"/>
                  </a:lnTo>
                  <a:lnTo>
                    <a:pt x="628726" y="298183"/>
                  </a:lnTo>
                  <a:lnTo>
                    <a:pt x="639610" y="299453"/>
                  </a:lnTo>
                  <a:lnTo>
                    <a:pt x="648093" y="299453"/>
                  </a:lnTo>
                  <a:lnTo>
                    <a:pt x="640499" y="298183"/>
                  </a:lnTo>
                  <a:lnTo>
                    <a:pt x="656666" y="298183"/>
                  </a:lnTo>
                  <a:lnTo>
                    <a:pt x="674865" y="300723"/>
                  </a:lnTo>
                  <a:lnTo>
                    <a:pt x="680262" y="303263"/>
                  </a:lnTo>
                  <a:lnTo>
                    <a:pt x="681342" y="303263"/>
                  </a:lnTo>
                  <a:lnTo>
                    <a:pt x="684847" y="304533"/>
                  </a:lnTo>
                  <a:lnTo>
                    <a:pt x="688759" y="304533"/>
                  </a:lnTo>
                  <a:lnTo>
                    <a:pt x="693902" y="307073"/>
                  </a:lnTo>
                  <a:lnTo>
                    <a:pt x="690651" y="307073"/>
                  </a:lnTo>
                  <a:lnTo>
                    <a:pt x="690816" y="309333"/>
                  </a:lnTo>
                  <a:lnTo>
                    <a:pt x="692670" y="309613"/>
                  </a:lnTo>
                  <a:lnTo>
                    <a:pt x="708888" y="314693"/>
                  </a:lnTo>
                  <a:lnTo>
                    <a:pt x="710793" y="315963"/>
                  </a:lnTo>
                  <a:lnTo>
                    <a:pt x="723633" y="323583"/>
                  </a:lnTo>
                  <a:lnTo>
                    <a:pt x="719404" y="322313"/>
                  </a:lnTo>
                  <a:lnTo>
                    <a:pt x="723392" y="324853"/>
                  </a:lnTo>
                  <a:lnTo>
                    <a:pt x="727964" y="327393"/>
                  </a:lnTo>
                  <a:lnTo>
                    <a:pt x="738098" y="332473"/>
                  </a:lnTo>
                  <a:lnTo>
                    <a:pt x="744143" y="336283"/>
                  </a:lnTo>
                  <a:lnTo>
                    <a:pt x="747102" y="337578"/>
                  </a:lnTo>
                  <a:lnTo>
                    <a:pt x="739559" y="346443"/>
                  </a:lnTo>
                  <a:lnTo>
                    <a:pt x="742772" y="346443"/>
                  </a:lnTo>
                  <a:lnTo>
                    <a:pt x="743597" y="348983"/>
                  </a:lnTo>
                  <a:lnTo>
                    <a:pt x="737374" y="356603"/>
                  </a:lnTo>
                  <a:lnTo>
                    <a:pt x="729970" y="366763"/>
                  </a:lnTo>
                  <a:lnTo>
                    <a:pt x="718477" y="382003"/>
                  </a:lnTo>
                  <a:lnTo>
                    <a:pt x="713257" y="390893"/>
                  </a:lnTo>
                  <a:lnTo>
                    <a:pt x="708977" y="399783"/>
                  </a:lnTo>
                  <a:lnTo>
                    <a:pt x="710653" y="397243"/>
                  </a:lnTo>
                  <a:lnTo>
                    <a:pt x="712571" y="394703"/>
                  </a:lnTo>
                  <a:lnTo>
                    <a:pt x="714349" y="392163"/>
                  </a:lnTo>
                  <a:lnTo>
                    <a:pt x="708545" y="403593"/>
                  </a:lnTo>
                  <a:lnTo>
                    <a:pt x="692061" y="426453"/>
                  </a:lnTo>
                  <a:lnTo>
                    <a:pt x="684644" y="440423"/>
                  </a:lnTo>
                  <a:lnTo>
                    <a:pt x="687247" y="432803"/>
                  </a:lnTo>
                  <a:lnTo>
                    <a:pt x="688505" y="428993"/>
                  </a:lnTo>
                  <a:lnTo>
                    <a:pt x="680377" y="445503"/>
                  </a:lnTo>
                  <a:lnTo>
                    <a:pt x="681278" y="446773"/>
                  </a:lnTo>
                  <a:lnTo>
                    <a:pt x="682231" y="446773"/>
                  </a:lnTo>
                  <a:lnTo>
                    <a:pt x="683463" y="448043"/>
                  </a:lnTo>
                  <a:lnTo>
                    <a:pt x="685012" y="446773"/>
                  </a:lnTo>
                  <a:lnTo>
                    <a:pt x="681507" y="460743"/>
                  </a:lnTo>
                  <a:lnTo>
                    <a:pt x="678662" y="460743"/>
                  </a:lnTo>
                  <a:lnTo>
                    <a:pt x="677049" y="462013"/>
                  </a:lnTo>
                  <a:lnTo>
                    <a:pt x="670255" y="500113"/>
                  </a:lnTo>
                  <a:lnTo>
                    <a:pt x="670153" y="517893"/>
                  </a:lnTo>
                  <a:lnTo>
                    <a:pt x="670763" y="529323"/>
                  </a:lnTo>
                  <a:lnTo>
                    <a:pt x="671969" y="540753"/>
                  </a:lnTo>
                  <a:lnTo>
                    <a:pt x="673582" y="552183"/>
                  </a:lnTo>
                  <a:lnTo>
                    <a:pt x="673290" y="547103"/>
                  </a:lnTo>
                  <a:lnTo>
                    <a:pt x="672985" y="539483"/>
                  </a:lnTo>
                  <a:lnTo>
                    <a:pt x="677316" y="552183"/>
                  </a:lnTo>
                  <a:lnTo>
                    <a:pt x="680046" y="561073"/>
                  </a:lnTo>
                  <a:lnTo>
                    <a:pt x="683996" y="569963"/>
                  </a:lnTo>
                  <a:lnTo>
                    <a:pt x="715606" y="596633"/>
                  </a:lnTo>
                  <a:lnTo>
                    <a:pt x="724674" y="599173"/>
                  </a:lnTo>
                  <a:lnTo>
                    <a:pt x="732294" y="599173"/>
                  </a:lnTo>
                  <a:lnTo>
                    <a:pt x="734364" y="600240"/>
                  </a:lnTo>
                  <a:lnTo>
                    <a:pt x="730338" y="599859"/>
                  </a:lnTo>
                  <a:lnTo>
                    <a:pt x="727214" y="599732"/>
                  </a:lnTo>
                  <a:lnTo>
                    <a:pt x="728243" y="600417"/>
                  </a:lnTo>
                  <a:lnTo>
                    <a:pt x="733577" y="600913"/>
                  </a:lnTo>
                  <a:lnTo>
                    <a:pt x="735850" y="600849"/>
                  </a:lnTo>
                  <a:lnTo>
                    <a:pt x="735774" y="600456"/>
                  </a:lnTo>
                  <a:lnTo>
                    <a:pt x="739571" y="601713"/>
                  </a:lnTo>
                  <a:lnTo>
                    <a:pt x="750379" y="601713"/>
                  </a:lnTo>
                  <a:lnTo>
                    <a:pt x="753198" y="600443"/>
                  </a:lnTo>
                  <a:lnTo>
                    <a:pt x="756132" y="601713"/>
                  </a:lnTo>
                  <a:lnTo>
                    <a:pt x="773912" y="597903"/>
                  </a:lnTo>
                  <a:lnTo>
                    <a:pt x="779272" y="595363"/>
                  </a:lnTo>
                  <a:lnTo>
                    <a:pt x="788403" y="592823"/>
                  </a:lnTo>
                  <a:lnTo>
                    <a:pt x="791641" y="590283"/>
                  </a:lnTo>
                  <a:lnTo>
                    <a:pt x="793496" y="589013"/>
                  </a:lnTo>
                  <a:lnTo>
                    <a:pt x="801903" y="586473"/>
                  </a:lnTo>
                  <a:lnTo>
                    <a:pt x="808520" y="582663"/>
                  </a:lnTo>
                  <a:lnTo>
                    <a:pt x="812939" y="580123"/>
                  </a:lnTo>
                  <a:lnTo>
                    <a:pt x="824420" y="568693"/>
                  </a:lnTo>
                  <a:lnTo>
                    <a:pt x="825385" y="567423"/>
                  </a:lnTo>
                  <a:lnTo>
                    <a:pt x="834174" y="555993"/>
                  </a:lnTo>
                  <a:lnTo>
                    <a:pt x="837018" y="550913"/>
                  </a:lnTo>
                  <a:lnTo>
                    <a:pt x="839076" y="545833"/>
                  </a:lnTo>
                  <a:lnTo>
                    <a:pt x="841362" y="540753"/>
                  </a:lnTo>
                  <a:lnTo>
                    <a:pt x="843445" y="536943"/>
                  </a:lnTo>
                  <a:lnTo>
                    <a:pt x="844638" y="531863"/>
                  </a:lnTo>
                  <a:lnTo>
                    <a:pt x="847674" y="525513"/>
                  </a:lnTo>
                  <a:lnTo>
                    <a:pt x="848410" y="522973"/>
                  </a:lnTo>
                  <a:lnTo>
                    <a:pt x="848791" y="521703"/>
                  </a:lnTo>
                  <a:lnTo>
                    <a:pt x="849591" y="520433"/>
                  </a:lnTo>
                  <a:lnTo>
                    <a:pt x="850519" y="517893"/>
                  </a:lnTo>
                  <a:lnTo>
                    <a:pt x="851408" y="516623"/>
                  </a:lnTo>
                  <a:lnTo>
                    <a:pt x="852271" y="517893"/>
                  </a:lnTo>
                  <a:lnTo>
                    <a:pt x="852563" y="516623"/>
                  </a:lnTo>
                  <a:lnTo>
                    <a:pt x="854925" y="506463"/>
                  </a:lnTo>
                  <a:lnTo>
                    <a:pt x="856564" y="495033"/>
                  </a:lnTo>
                  <a:lnTo>
                    <a:pt x="857440" y="482333"/>
                  </a:lnTo>
                  <a:lnTo>
                    <a:pt x="857846" y="470903"/>
                  </a:lnTo>
                  <a:lnTo>
                    <a:pt x="858532" y="472173"/>
                  </a:lnTo>
                  <a:lnTo>
                    <a:pt x="858494" y="470903"/>
                  </a:lnTo>
                  <a:lnTo>
                    <a:pt x="858316" y="462013"/>
                  </a:lnTo>
                  <a:lnTo>
                    <a:pt x="857745" y="453123"/>
                  </a:lnTo>
                  <a:lnTo>
                    <a:pt x="850201" y="422643"/>
                  </a:lnTo>
                  <a:lnTo>
                    <a:pt x="849160" y="416293"/>
                  </a:lnTo>
                  <a:lnTo>
                    <a:pt x="850925" y="421373"/>
                  </a:lnTo>
                  <a:lnTo>
                    <a:pt x="851420" y="421373"/>
                  </a:lnTo>
                  <a:lnTo>
                    <a:pt x="850404" y="416293"/>
                  </a:lnTo>
                  <a:lnTo>
                    <a:pt x="848626" y="407403"/>
                  </a:lnTo>
                  <a:lnTo>
                    <a:pt x="847293" y="403593"/>
                  </a:lnTo>
                  <a:lnTo>
                    <a:pt x="846277" y="398513"/>
                  </a:lnTo>
                  <a:lnTo>
                    <a:pt x="844829" y="395973"/>
                  </a:lnTo>
                  <a:lnTo>
                    <a:pt x="842035" y="388353"/>
                  </a:lnTo>
                  <a:lnTo>
                    <a:pt x="838962" y="383273"/>
                  </a:lnTo>
                  <a:lnTo>
                    <a:pt x="838695" y="382854"/>
                  </a:lnTo>
                  <a:lnTo>
                    <a:pt x="838695" y="459473"/>
                  </a:lnTo>
                  <a:lnTo>
                    <a:pt x="837793" y="463283"/>
                  </a:lnTo>
                  <a:lnTo>
                    <a:pt x="836231" y="463283"/>
                  </a:lnTo>
                  <a:lnTo>
                    <a:pt x="835304" y="465823"/>
                  </a:lnTo>
                  <a:lnTo>
                    <a:pt x="836053" y="469633"/>
                  </a:lnTo>
                  <a:lnTo>
                    <a:pt x="836676" y="477253"/>
                  </a:lnTo>
                  <a:lnTo>
                    <a:pt x="836853" y="481063"/>
                  </a:lnTo>
                  <a:lnTo>
                    <a:pt x="837692" y="486143"/>
                  </a:lnTo>
                  <a:lnTo>
                    <a:pt x="837082" y="491223"/>
                  </a:lnTo>
                  <a:lnTo>
                    <a:pt x="836409" y="498843"/>
                  </a:lnTo>
                  <a:lnTo>
                    <a:pt x="834999" y="506463"/>
                  </a:lnTo>
                  <a:lnTo>
                    <a:pt x="832675" y="515353"/>
                  </a:lnTo>
                  <a:lnTo>
                    <a:pt x="829297" y="522973"/>
                  </a:lnTo>
                  <a:lnTo>
                    <a:pt x="830529" y="519163"/>
                  </a:lnTo>
                  <a:lnTo>
                    <a:pt x="831354" y="515353"/>
                  </a:lnTo>
                  <a:lnTo>
                    <a:pt x="832129" y="512813"/>
                  </a:lnTo>
                  <a:lnTo>
                    <a:pt x="832942" y="509003"/>
                  </a:lnTo>
                  <a:lnTo>
                    <a:pt x="833907" y="506463"/>
                  </a:lnTo>
                  <a:lnTo>
                    <a:pt x="834567" y="502653"/>
                  </a:lnTo>
                  <a:lnTo>
                    <a:pt x="832510" y="507733"/>
                  </a:lnTo>
                  <a:lnTo>
                    <a:pt x="830668" y="514083"/>
                  </a:lnTo>
                  <a:lnTo>
                    <a:pt x="828332" y="519163"/>
                  </a:lnTo>
                  <a:lnTo>
                    <a:pt x="829881" y="509003"/>
                  </a:lnTo>
                  <a:lnTo>
                    <a:pt x="831265" y="500570"/>
                  </a:lnTo>
                  <a:lnTo>
                    <a:pt x="831367" y="492493"/>
                  </a:lnTo>
                  <a:lnTo>
                    <a:pt x="831430" y="491223"/>
                  </a:lnTo>
                  <a:lnTo>
                    <a:pt x="830973" y="491223"/>
                  </a:lnTo>
                  <a:lnTo>
                    <a:pt x="828586" y="498843"/>
                  </a:lnTo>
                  <a:lnTo>
                    <a:pt x="829310" y="500113"/>
                  </a:lnTo>
                  <a:lnTo>
                    <a:pt x="829843" y="501383"/>
                  </a:lnTo>
                  <a:lnTo>
                    <a:pt x="829843" y="505193"/>
                  </a:lnTo>
                  <a:lnTo>
                    <a:pt x="829475" y="507733"/>
                  </a:lnTo>
                  <a:lnTo>
                    <a:pt x="828903" y="510336"/>
                  </a:lnTo>
                  <a:lnTo>
                    <a:pt x="828078" y="516623"/>
                  </a:lnTo>
                  <a:lnTo>
                    <a:pt x="825004" y="525513"/>
                  </a:lnTo>
                  <a:lnTo>
                    <a:pt x="819835" y="535673"/>
                  </a:lnTo>
                  <a:lnTo>
                    <a:pt x="818083" y="539483"/>
                  </a:lnTo>
                  <a:lnTo>
                    <a:pt x="816203" y="543293"/>
                  </a:lnTo>
                  <a:lnTo>
                    <a:pt x="814019" y="545833"/>
                  </a:lnTo>
                  <a:lnTo>
                    <a:pt x="812050" y="548373"/>
                  </a:lnTo>
                  <a:lnTo>
                    <a:pt x="810437" y="550913"/>
                  </a:lnTo>
                  <a:lnTo>
                    <a:pt x="806742" y="556145"/>
                  </a:lnTo>
                  <a:lnTo>
                    <a:pt x="804176" y="559803"/>
                  </a:lnTo>
                  <a:lnTo>
                    <a:pt x="804926" y="561073"/>
                  </a:lnTo>
                  <a:lnTo>
                    <a:pt x="802233" y="563613"/>
                  </a:lnTo>
                  <a:lnTo>
                    <a:pt x="798614" y="564883"/>
                  </a:lnTo>
                  <a:lnTo>
                    <a:pt x="795578" y="567423"/>
                  </a:lnTo>
                  <a:lnTo>
                    <a:pt x="798106" y="564883"/>
                  </a:lnTo>
                  <a:lnTo>
                    <a:pt x="798283" y="564883"/>
                  </a:lnTo>
                  <a:lnTo>
                    <a:pt x="800798" y="562343"/>
                  </a:lnTo>
                  <a:lnTo>
                    <a:pt x="796023" y="564883"/>
                  </a:lnTo>
                  <a:lnTo>
                    <a:pt x="793292" y="567423"/>
                  </a:lnTo>
                  <a:lnTo>
                    <a:pt x="791019" y="568693"/>
                  </a:lnTo>
                  <a:lnTo>
                    <a:pt x="788619" y="569963"/>
                  </a:lnTo>
                  <a:lnTo>
                    <a:pt x="785253" y="573773"/>
                  </a:lnTo>
                  <a:lnTo>
                    <a:pt x="782307" y="576313"/>
                  </a:lnTo>
                  <a:lnTo>
                    <a:pt x="781138" y="577583"/>
                  </a:lnTo>
                  <a:lnTo>
                    <a:pt x="779703" y="577583"/>
                  </a:lnTo>
                  <a:lnTo>
                    <a:pt x="778002" y="578853"/>
                  </a:lnTo>
                  <a:lnTo>
                    <a:pt x="769988" y="582663"/>
                  </a:lnTo>
                  <a:lnTo>
                    <a:pt x="749363" y="582663"/>
                  </a:lnTo>
                  <a:lnTo>
                    <a:pt x="749350" y="581393"/>
                  </a:lnTo>
                  <a:lnTo>
                    <a:pt x="730465" y="581393"/>
                  </a:lnTo>
                  <a:lnTo>
                    <a:pt x="724001" y="580123"/>
                  </a:lnTo>
                  <a:lnTo>
                    <a:pt x="725538" y="579081"/>
                  </a:lnTo>
                  <a:lnTo>
                    <a:pt x="724166" y="578853"/>
                  </a:lnTo>
                  <a:lnTo>
                    <a:pt x="717029" y="576313"/>
                  </a:lnTo>
                  <a:lnTo>
                    <a:pt x="710717" y="572503"/>
                  </a:lnTo>
                  <a:lnTo>
                    <a:pt x="705167" y="567423"/>
                  </a:lnTo>
                  <a:lnTo>
                    <a:pt x="705446" y="567423"/>
                  </a:lnTo>
                  <a:lnTo>
                    <a:pt x="701560" y="566153"/>
                  </a:lnTo>
                  <a:lnTo>
                    <a:pt x="695109" y="557263"/>
                  </a:lnTo>
                  <a:lnTo>
                    <a:pt x="692759" y="552183"/>
                  </a:lnTo>
                  <a:lnTo>
                    <a:pt x="691730" y="548373"/>
                  </a:lnTo>
                  <a:lnTo>
                    <a:pt x="692416" y="549643"/>
                  </a:lnTo>
                  <a:lnTo>
                    <a:pt x="692988" y="550913"/>
                  </a:lnTo>
                  <a:lnTo>
                    <a:pt x="693851" y="552183"/>
                  </a:lnTo>
                  <a:lnTo>
                    <a:pt x="694969" y="554723"/>
                  </a:lnTo>
                  <a:lnTo>
                    <a:pt x="694931" y="553453"/>
                  </a:lnTo>
                  <a:lnTo>
                    <a:pt x="693369" y="550913"/>
                  </a:lnTo>
                  <a:lnTo>
                    <a:pt x="692429" y="548373"/>
                  </a:lnTo>
                  <a:lnTo>
                    <a:pt x="691375" y="545833"/>
                  </a:lnTo>
                  <a:lnTo>
                    <a:pt x="690156" y="542023"/>
                  </a:lnTo>
                  <a:lnTo>
                    <a:pt x="689584" y="539483"/>
                  </a:lnTo>
                  <a:lnTo>
                    <a:pt x="688835" y="536943"/>
                  </a:lnTo>
                  <a:lnTo>
                    <a:pt x="689762" y="534403"/>
                  </a:lnTo>
                  <a:lnTo>
                    <a:pt x="691438" y="538213"/>
                  </a:lnTo>
                  <a:lnTo>
                    <a:pt x="693864" y="547103"/>
                  </a:lnTo>
                  <a:lnTo>
                    <a:pt x="697064" y="554723"/>
                  </a:lnTo>
                  <a:lnTo>
                    <a:pt x="696874" y="550913"/>
                  </a:lnTo>
                  <a:lnTo>
                    <a:pt x="696734" y="550087"/>
                  </a:lnTo>
                  <a:lnTo>
                    <a:pt x="696658" y="548373"/>
                  </a:lnTo>
                  <a:lnTo>
                    <a:pt x="696518" y="547103"/>
                  </a:lnTo>
                  <a:lnTo>
                    <a:pt x="696264" y="545833"/>
                  </a:lnTo>
                  <a:lnTo>
                    <a:pt x="695693" y="543293"/>
                  </a:lnTo>
                  <a:lnTo>
                    <a:pt x="694867" y="540753"/>
                  </a:lnTo>
                  <a:lnTo>
                    <a:pt x="694143" y="536943"/>
                  </a:lnTo>
                  <a:lnTo>
                    <a:pt x="692048" y="525513"/>
                  </a:lnTo>
                  <a:lnTo>
                    <a:pt x="691718" y="522973"/>
                  </a:lnTo>
                  <a:lnTo>
                    <a:pt x="691908" y="519163"/>
                  </a:lnTo>
                  <a:lnTo>
                    <a:pt x="692162" y="515353"/>
                  </a:lnTo>
                  <a:lnTo>
                    <a:pt x="692200" y="514083"/>
                  </a:lnTo>
                  <a:lnTo>
                    <a:pt x="692238" y="513130"/>
                  </a:lnTo>
                  <a:lnTo>
                    <a:pt x="691756" y="514083"/>
                  </a:lnTo>
                  <a:lnTo>
                    <a:pt x="690448" y="511543"/>
                  </a:lnTo>
                  <a:lnTo>
                    <a:pt x="690372" y="509003"/>
                  </a:lnTo>
                  <a:lnTo>
                    <a:pt x="690791" y="506463"/>
                  </a:lnTo>
                  <a:lnTo>
                    <a:pt x="691235" y="502653"/>
                  </a:lnTo>
                  <a:lnTo>
                    <a:pt x="693089" y="495033"/>
                  </a:lnTo>
                  <a:lnTo>
                    <a:pt x="692937" y="496303"/>
                  </a:lnTo>
                  <a:lnTo>
                    <a:pt x="692810" y="498627"/>
                  </a:lnTo>
                  <a:lnTo>
                    <a:pt x="693216" y="495033"/>
                  </a:lnTo>
                  <a:lnTo>
                    <a:pt x="694309" y="489953"/>
                  </a:lnTo>
                  <a:lnTo>
                    <a:pt x="695490" y="484873"/>
                  </a:lnTo>
                  <a:lnTo>
                    <a:pt x="696747" y="477253"/>
                  </a:lnTo>
                  <a:lnTo>
                    <a:pt x="698068" y="469633"/>
                  </a:lnTo>
                  <a:lnTo>
                    <a:pt x="699795" y="468363"/>
                  </a:lnTo>
                  <a:lnTo>
                    <a:pt x="701776" y="463283"/>
                  </a:lnTo>
                  <a:lnTo>
                    <a:pt x="704227" y="455663"/>
                  </a:lnTo>
                  <a:lnTo>
                    <a:pt x="707390" y="445503"/>
                  </a:lnTo>
                  <a:lnTo>
                    <a:pt x="709879" y="448043"/>
                  </a:lnTo>
                  <a:lnTo>
                    <a:pt x="710565" y="445503"/>
                  </a:lnTo>
                  <a:lnTo>
                    <a:pt x="711962" y="440423"/>
                  </a:lnTo>
                  <a:lnTo>
                    <a:pt x="712317" y="439153"/>
                  </a:lnTo>
                  <a:lnTo>
                    <a:pt x="713359" y="433857"/>
                  </a:lnTo>
                  <a:lnTo>
                    <a:pt x="713917" y="430263"/>
                  </a:lnTo>
                  <a:lnTo>
                    <a:pt x="715111" y="425183"/>
                  </a:lnTo>
                  <a:lnTo>
                    <a:pt x="722553" y="408673"/>
                  </a:lnTo>
                  <a:lnTo>
                    <a:pt x="726389" y="407403"/>
                  </a:lnTo>
                  <a:lnTo>
                    <a:pt x="730034" y="404863"/>
                  </a:lnTo>
                  <a:lnTo>
                    <a:pt x="731735" y="401053"/>
                  </a:lnTo>
                  <a:lnTo>
                    <a:pt x="733996" y="395973"/>
                  </a:lnTo>
                  <a:lnTo>
                    <a:pt x="730758" y="399783"/>
                  </a:lnTo>
                  <a:lnTo>
                    <a:pt x="727824" y="401053"/>
                  </a:lnTo>
                  <a:lnTo>
                    <a:pt x="732091" y="392163"/>
                  </a:lnTo>
                  <a:lnTo>
                    <a:pt x="732713" y="390893"/>
                  </a:lnTo>
                  <a:lnTo>
                    <a:pt x="741476" y="376885"/>
                  </a:lnTo>
                  <a:lnTo>
                    <a:pt x="749592" y="362953"/>
                  </a:lnTo>
                  <a:lnTo>
                    <a:pt x="758380" y="350253"/>
                  </a:lnTo>
                  <a:lnTo>
                    <a:pt x="762076" y="344551"/>
                  </a:lnTo>
                  <a:lnTo>
                    <a:pt x="767511" y="347713"/>
                  </a:lnTo>
                  <a:lnTo>
                    <a:pt x="775893" y="352793"/>
                  </a:lnTo>
                  <a:lnTo>
                    <a:pt x="782231" y="356933"/>
                  </a:lnTo>
                  <a:lnTo>
                    <a:pt x="774204" y="353974"/>
                  </a:lnTo>
                  <a:lnTo>
                    <a:pt x="785774" y="361581"/>
                  </a:lnTo>
                  <a:lnTo>
                    <a:pt x="781278" y="357365"/>
                  </a:lnTo>
                  <a:lnTo>
                    <a:pt x="782586" y="357162"/>
                  </a:lnTo>
                  <a:lnTo>
                    <a:pt x="783691" y="357873"/>
                  </a:lnTo>
                  <a:lnTo>
                    <a:pt x="784923" y="357873"/>
                  </a:lnTo>
                  <a:lnTo>
                    <a:pt x="787285" y="359143"/>
                  </a:lnTo>
                  <a:lnTo>
                    <a:pt x="791654" y="362953"/>
                  </a:lnTo>
                  <a:lnTo>
                    <a:pt x="798169" y="368033"/>
                  </a:lnTo>
                  <a:lnTo>
                    <a:pt x="804087" y="374383"/>
                  </a:lnTo>
                  <a:lnTo>
                    <a:pt x="809485" y="379463"/>
                  </a:lnTo>
                  <a:lnTo>
                    <a:pt x="814400" y="385813"/>
                  </a:lnTo>
                  <a:lnTo>
                    <a:pt x="817486" y="390893"/>
                  </a:lnTo>
                  <a:lnTo>
                    <a:pt x="820381" y="394703"/>
                  </a:lnTo>
                  <a:lnTo>
                    <a:pt x="822909" y="399783"/>
                  </a:lnTo>
                  <a:lnTo>
                    <a:pt x="824115" y="402323"/>
                  </a:lnTo>
                  <a:lnTo>
                    <a:pt x="825576" y="404863"/>
                  </a:lnTo>
                  <a:lnTo>
                    <a:pt x="826528" y="408673"/>
                  </a:lnTo>
                  <a:lnTo>
                    <a:pt x="830199" y="432803"/>
                  </a:lnTo>
                  <a:lnTo>
                    <a:pt x="832065" y="439153"/>
                  </a:lnTo>
                  <a:lnTo>
                    <a:pt x="832954" y="435343"/>
                  </a:lnTo>
                  <a:lnTo>
                    <a:pt x="834339" y="432803"/>
                  </a:lnTo>
                  <a:lnTo>
                    <a:pt x="837692" y="446773"/>
                  </a:lnTo>
                  <a:lnTo>
                    <a:pt x="838695" y="459473"/>
                  </a:lnTo>
                  <a:lnTo>
                    <a:pt x="838695" y="382854"/>
                  </a:lnTo>
                  <a:lnTo>
                    <a:pt x="806373" y="351523"/>
                  </a:lnTo>
                  <a:lnTo>
                    <a:pt x="804900" y="347713"/>
                  </a:lnTo>
                  <a:lnTo>
                    <a:pt x="800315" y="345173"/>
                  </a:lnTo>
                  <a:lnTo>
                    <a:pt x="793127" y="338823"/>
                  </a:lnTo>
                  <a:lnTo>
                    <a:pt x="785545" y="333743"/>
                  </a:lnTo>
                  <a:lnTo>
                    <a:pt x="776554" y="327723"/>
                  </a:lnTo>
                  <a:lnTo>
                    <a:pt x="777925" y="324853"/>
                  </a:lnTo>
                  <a:lnTo>
                    <a:pt x="780630" y="321043"/>
                  </a:lnTo>
                  <a:lnTo>
                    <a:pt x="783056" y="318503"/>
                  </a:lnTo>
                  <a:lnTo>
                    <a:pt x="782713" y="321043"/>
                  </a:lnTo>
                  <a:lnTo>
                    <a:pt x="784275" y="318503"/>
                  </a:lnTo>
                  <a:lnTo>
                    <a:pt x="785837" y="315963"/>
                  </a:lnTo>
                  <a:lnTo>
                    <a:pt x="786282" y="314693"/>
                  </a:lnTo>
                  <a:lnTo>
                    <a:pt x="787742" y="310883"/>
                  </a:lnTo>
                  <a:lnTo>
                    <a:pt x="793927" y="304533"/>
                  </a:lnTo>
                  <a:lnTo>
                    <a:pt x="794537" y="300723"/>
                  </a:lnTo>
                  <a:lnTo>
                    <a:pt x="802627" y="295643"/>
                  </a:lnTo>
                  <a:lnTo>
                    <a:pt x="812634" y="288023"/>
                  </a:lnTo>
                  <a:lnTo>
                    <a:pt x="834618" y="274053"/>
                  </a:lnTo>
                  <a:lnTo>
                    <a:pt x="836612" y="272783"/>
                  </a:lnTo>
                  <a:lnTo>
                    <a:pt x="843953" y="267703"/>
                  </a:lnTo>
                  <a:lnTo>
                    <a:pt x="849274" y="265163"/>
                  </a:lnTo>
                  <a:lnTo>
                    <a:pt x="842518" y="270243"/>
                  </a:lnTo>
                  <a:lnTo>
                    <a:pt x="844613" y="270243"/>
                  </a:lnTo>
                  <a:lnTo>
                    <a:pt x="851458" y="265163"/>
                  </a:lnTo>
                  <a:lnTo>
                    <a:pt x="853160" y="263893"/>
                  </a:lnTo>
                  <a:lnTo>
                    <a:pt x="859726" y="260083"/>
                  </a:lnTo>
                  <a:lnTo>
                    <a:pt x="864870" y="257543"/>
                  </a:lnTo>
                  <a:lnTo>
                    <a:pt x="869149" y="255003"/>
                  </a:lnTo>
                  <a:lnTo>
                    <a:pt x="874471" y="252463"/>
                  </a:lnTo>
                  <a:lnTo>
                    <a:pt x="879373" y="251193"/>
                  </a:lnTo>
                  <a:lnTo>
                    <a:pt x="891463" y="244843"/>
                  </a:lnTo>
                  <a:lnTo>
                    <a:pt x="898969" y="244843"/>
                  </a:lnTo>
                  <a:lnTo>
                    <a:pt x="906310" y="243573"/>
                  </a:lnTo>
                  <a:lnTo>
                    <a:pt x="905522" y="243573"/>
                  </a:lnTo>
                  <a:lnTo>
                    <a:pt x="906411" y="242303"/>
                  </a:lnTo>
                  <a:lnTo>
                    <a:pt x="911745" y="239763"/>
                  </a:lnTo>
                  <a:lnTo>
                    <a:pt x="914450" y="239763"/>
                  </a:lnTo>
                  <a:lnTo>
                    <a:pt x="918286" y="238493"/>
                  </a:lnTo>
                  <a:lnTo>
                    <a:pt x="929449" y="235953"/>
                  </a:lnTo>
                  <a:lnTo>
                    <a:pt x="936586" y="234683"/>
                  </a:lnTo>
                  <a:lnTo>
                    <a:pt x="930592" y="233413"/>
                  </a:lnTo>
                  <a:lnTo>
                    <a:pt x="921867" y="233413"/>
                  </a:lnTo>
                  <a:lnTo>
                    <a:pt x="929500" y="232143"/>
                  </a:lnTo>
                  <a:lnTo>
                    <a:pt x="952588" y="232143"/>
                  </a:lnTo>
                  <a:lnTo>
                    <a:pt x="956233" y="233413"/>
                  </a:lnTo>
                  <a:lnTo>
                    <a:pt x="953058" y="233413"/>
                  </a:lnTo>
                  <a:lnTo>
                    <a:pt x="950912" y="233959"/>
                  </a:lnTo>
                  <a:lnTo>
                    <a:pt x="952055" y="234683"/>
                  </a:lnTo>
                  <a:lnTo>
                    <a:pt x="953604" y="234683"/>
                  </a:lnTo>
                  <a:lnTo>
                    <a:pt x="964336" y="235953"/>
                  </a:lnTo>
                  <a:lnTo>
                    <a:pt x="958418" y="237223"/>
                  </a:lnTo>
                  <a:lnTo>
                    <a:pt x="950683" y="238493"/>
                  </a:lnTo>
                  <a:lnTo>
                    <a:pt x="947115" y="237223"/>
                  </a:lnTo>
                  <a:lnTo>
                    <a:pt x="943508" y="237223"/>
                  </a:lnTo>
                  <a:lnTo>
                    <a:pt x="939990" y="235953"/>
                  </a:lnTo>
                  <a:lnTo>
                    <a:pt x="936231" y="237223"/>
                  </a:lnTo>
                  <a:lnTo>
                    <a:pt x="932649" y="237223"/>
                  </a:lnTo>
                  <a:lnTo>
                    <a:pt x="927811" y="239763"/>
                  </a:lnTo>
                  <a:lnTo>
                    <a:pt x="926541" y="241033"/>
                  </a:lnTo>
                  <a:lnTo>
                    <a:pt x="926909" y="241033"/>
                  </a:lnTo>
                  <a:lnTo>
                    <a:pt x="925245" y="241465"/>
                  </a:lnTo>
                  <a:lnTo>
                    <a:pt x="925233" y="241922"/>
                  </a:lnTo>
                  <a:lnTo>
                    <a:pt x="929614" y="242011"/>
                  </a:lnTo>
                  <a:lnTo>
                    <a:pt x="928116" y="241731"/>
                  </a:lnTo>
                  <a:lnTo>
                    <a:pt x="927417" y="241033"/>
                  </a:lnTo>
                  <a:lnTo>
                    <a:pt x="933818" y="241033"/>
                  </a:lnTo>
                  <a:lnTo>
                    <a:pt x="934694" y="242303"/>
                  </a:lnTo>
                  <a:lnTo>
                    <a:pt x="938733" y="242303"/>
                  </a:lnTo>
                  <a:lnTo>
                    <a:pt x="943584" y="241033"/>
                  </a:lnTo>
                  <a:lnTo>
                    <a:pt x="947902" y="243573"/>
                  </a:lnTo>
                  <a:lnTo>
                    <a:pt x="949998" y="244843"/>
                  </a:lnTo>
                  <a:lnTo>
                    <a:pt x="951699" y="243573"/>
                  </a:lnTo>
                  <a:lnTo>
                    <a:pt x="982764" y="249923"/>
                  </a:lnTo>
                  <a:lnTo>
                    <a:pt x="988822" y="252463"/>
                  </a:lnTo>
                  <a:lnTo>
                    <a:pt x="1022527" y="258813"/>
                  </a:lnTo>
                  <a:lnTo>
                    <a:pt x="1040892" y="265163"/>
                  </a:lnTo>
                  <a:lnTo>
                    <a:pt x="1048766" y="267703"/>
                  </a:lnTo>
                  <a:lnTo>
                    <a:pt x="1052741" y="270243"/>
                  </a:lnTo>
                  <a:lnTo>
                    <a:pt x="1065453" y="276593"/>
                  </a:lnTo>
                  <a:lnTo>
                    <a:pt x="1069721" y="279133"/>
                  </a:lnTo>
                  <a:lnTo>
                    <a:pt x="1074089" y="282943"/>
                  </a:lnTo>
                  <a:lnTo>
                    <a:pt x="1078738" y="285483"/>
                  </a:lnTo>
                  <a:lnTo>
                    <a:pt x="1077582" y="286753"/>
                  </a:lnTo>
                  <a:lnTo>
                    <a:pt x="1078738" y="285483"/>
                  </a:lnTo>
                  <a:lnTo>
                    <a:pt x="1068285" y="281673"/>
                  </a:lnTo>
                  <a:lnTo>
                    <a:pt x="1074445" y="288023"/>
                  </a:lnTo>
                  <a:lnTo>
                    <a:pt x="1072184" y="289293"/>
                  </a:lnTo>
                  <a:lnTo>
                    <a:pt x="1070229" y="286753"/>
                  </a:lnTo>
                  <a:lnTo>
                    <a:pt x="1067473" y="284213"/>
                  </a:lnTo>
                  <a:lnTo>
                    <a:pt x="1064171" y="281673"/>
                  </a:lnTo>
                  <a:lnTo>
                    <a:pt x="1060805" y="280403"/>
                  </a:lnTo>
                  <a:lnTo>
                    <a:pt x="1056652" y="277863"/>
                  </a:lnTo>
                  <a:lnTo>
                    <a:pt x="1052309" y="275323"/>
                  </a:lnTo>
                  <a:lnTo>
                    <a:pt x="1045565" y="271513"/>
                  </a:lnTo>
                  <a:lnTo>
                    <a:pt x="1038212" y="268973"/>
                  </a:lnTo>
                  <a:lnTo>
                    <a:pt x="1033411" y="266560"/>
                  </a:lnTo>
                  <a:lnTo>
                    <a:pt x="1030706" y="267652"/>
                  </a:lnTo>
                  <a:lnTo>
                    <a:pt x="1033894" y="268973"/>
                  </a:lnTo>
                  <a:lnTo>
                    <a:pt x="1040218" y="271513"/>
                  </a:lnTo>
                  <a:lnTo>
                    <a:pt x="1046276" y="274053"/>
                  </a:lnTo>
                  <a:lnTo>
                    <a:pt x="1052182" y="277863"/>
                  </a:lnTo>
                  <a:lnTo>
                    <a:pt x="1058316" y="280403"/>
                  </a:lnTo>
                  <a:lnTo>
                    <a:pt x="1064145" y="284213"/>
                  </a:lnTo>
                  <a:lnTo>
                    <a:pt x="1062050" y="285483"/>
                  </a:lnTo>
                  <a:lnTo>
                    <a:pt x="1070076" y="290563"/>
                  </a:lnTo>
                  <a:lnTo>
                    <a:pt x="1073099" y="293065"/>
                  </a:lnTo>
                  <a:lnTo>
                    <a:pt x="1068552" y="299453"/>
                  </a:lnTo>
                  <a:lnTo>
                    <a:pt x="1059459" y="313423"/>
                  </a:lnTo>
                  <a:lnTo>
                    <a:pt x="1062037" y="313423"/>
                  </a:lnTo>
                  <a:lnTo>
                    <a:pt x="1053287" y="327393"/>
                  </a:lnTo>
                  <a:lnTo>
                    <a:pt x="1042847" y="345173"/>
                  </a:lnTo>
                  <a:lnTo>
                    <a:pt x="1032167" y="364223"/>
                  </a:lnTo>
                  <a:lnTo>
                    <a:pt x="1022718" y="385813"/>
                  </a:lnTo>
                  <a:lnTo>
                    <a:pt x="1022807" y="383273"/>
                  </a:lnTo>
                  <a:lnTo>
                    <a:pt x="1025347" y="376885"/>
                  </a:lnTo>
                  <a:lnTo>
                    <a:pt x="1022019" y="383273"/>
                  </a:lnTo>
                  <a:lnTo>
                    <a:pt x="1016711" y="397243"/>
                  </a:lnTo>
                  <a:lnTo>
                    <a:pt x="1007008" y="439153"/>
                  </a:lnTo>
                  <a:lnTo>
                    <a:pt x="1002347" y="479793"/>
                  </a:lnTo>
                  <a:lnTo>
                    <a:pt x="1002322" y="482333"/>
                  </a:lnTo>
                  <a:lnTo>
                    <a:pt x="1002982" y="489953"/>
                  </a:lnTo>
                  <a:lnTo>
                    <a:pt x="1003350" y="502653"/>
                  </a:lnTo>
                  <a:lnTo>
                    <a:pt x="1002982" y="500113"/>
                  </a:lnTo>
                  <a:lnTo>
                    <a:pt x="1002995" y="501383"/>
                  </a:lnTo>
                  <a:lnTo>
                    <a:pt x="1003427" y="503923"/>
                  </a:lnTo>
                  <a:lnTo>
                    <a:pt x="1003579" y="506463"/>
                  </a:lnTo>
                  <a:lnTo>
                    <a:pt x="1003693" y="509003"/>
                  </a:lnTo>
                  <a:lnTo>
                    <a:pt x="1003795" y="511543"/>
                  </a:lnTo>
                  <a:lnTo>
                    <a:pt x="1004671" y="516623"/>
                  </a:lnTo>
                  <a:lnTo>
                    <a:pt x="1004201" y="513130"/>
                  </a:lnTo>
                  <a:lnTo>
                    <a:pt x="1003731" y="505193"/>
                  </a:lnTo>
                  <a:lnTo>
                    <a:pt x="1004735" y="511543"/>
                  </a:lnTo>
                  <a:lnTo>
                    <a:pt x="1006487" y="517893"/>
                  </a:lnTo>
                  <a:lnTo>
                    <a:pt x="1009027" y="525513"/>
                  </a:lnTo>
                  <a:lnTo>
                    <a:pt x="1012367" y="531863"/>
                  </a:lnTo>
                  <a:lnTo>
                    <a:pt x="1012342" y="537083"/>
                  </a:lnTo>
                  <a:lnTo>
                    <a:pt x="1007656" y="528586"/>
                  </a:lnTo>
                  <a:lnTo>
                    <a:pt x="1005497" y="521525"/>
                  </a:lnTo>
                  <a:lnTo>
                    <a:pt x="1004671" y="515632"/>
                  </a:lnTo>
                  <a:lnTo>
                    <a:pt x="1004912" y="518934"/>
                  </a:lnTo>
                  <a:lnTo>
                    <a:pt x="1006729" y="528967"/>
                  </a:lnTo>
                  <a:lnTo>
                    <a:pt x="1010246" y="540042"/>
                  </a:lnTo>
                  <a:lnTo>
                    <a:pt x="1012609" y="543179"/>
                  </a:lnTo>
                  <a:lnTo>
                    <a:pt x="1012875" y="541883"/>
                  </a:lnTo>
                  <a:lnTo>
                    <a:pt x="1012456" y="538213"/>
                  </a:lnTo>
                  <a:lnTo>
                    <a:pt x="1012786" y="538213"/>
                  </a:lnTo>
                  <a:lnTo>
                    <a:pt x="1013231" y="539483"/>
                  </a:lnTo>
                  <a:lnTo>
                    <a:pt x="1013752" y="539483"/>
                  </a:lnTo>
                  <a:lnTo>
                    <a:pt x="1016355" y="544563"/>
                  </a:lnTo>
                  <a:lnTo>
                    <a:pt x="1017917" y="547103"/>
                  </a:lnTo>
                  <a:lnTo>
                    <a:pt x="1018984" y="545833"/>
                  </a:lnTo>
                  <a:lnTo>
                    <a:pt x="1018476" y="543293"/>
                  </a:lnTo>
                  <a:lnTo>
                    <a:pt x="1017714" y="540753"/>
                  </a:lnTo>
                  <a:lnTo>
                    <a:pt x="1019263" y="543293"/>
                  </a:lnTo>
                  <a:lnTo>
                    <a:pt x="1021067" y="545833"/>
                  </a:lnTo>
                  <a:lnTo>
                    <a:pt x="1022845" y="547103"/>
                  </a:lnTo>
                  <a:lnTo>
                    <a:pt x="1024521" y="548373"/>
                  </a:lnTo>
                  <a:lnTo>
                    <a:pt x="1026248" y="549643"/>
                  </a:lnTo>
                  <a:lnTo>
                    <a:pt x="1027849" y="550913"/>
                  </a:lnTo>
                  <a:lnTo>
                    <a:pt x="1029512" y="555993"/>
                  </a:lnTo>
                  <a:lnTo>
                    <a:pt x="1035507" y="559803"/>
                  </a:lnTo>
                  <a:lnTo>
                    <a:pt x="1041958" y="563613"/>
                  </a:lnTo>
                  <a:lnTo>
                    <a:pt x="1048562" y="566153"/>
                  </a:lnTo>
                  <a:lnTo>
                    <a:pt x="1055585" y="568693"/>
                  </a:lnTo>
                  <a:lnTo>
                    <a:pt x="1060589" y="572503"/>
                  </a:lnTo>
                  <a:lnTo>
                    <a:pt x="1064920" y="573773"/>
                  </a:lnTo>
                  <a:lnTo>
                    <a:pt x="1071880" y="573773"/>
                  </a:lnTo>
                  <a:lnTo>
                    <a:pt x="1080579" y="575043"/>
                  </a:lnTo>
                  <a:lnTo>
                    <a:pt x="1090129" y="575043"/>
                  </a:lnTo>
                  <a:lnTo>
                    <a:pt x="1099527" y="573773"/>
                  </a:lnTo>
                  <a:lnTo>
                    <a:pt x="1107719" y="571233"/>
                  </a:lnTo>
                  <a:lnTo>
                    <a:pt x="1113802" y="568693"/>
                  </a:lnTo>
                  <a:lnTo>
                    <a:pt x="1115326" y="567423"/>
                  </a:lnTo>
                  <a:lnTo>
                    <a:pt x="1115618" y="567194"/>
                  </a:lnTo>
                  <a:lnTo>
                    <a:pt x="1115123" y="567423"/>
                  </a:lnTo>
                  <a:lnTo>
                    <a:pt x="1115631" y="567169"/>
                  </a:lnTo>
                  <a:lnTo>
                    <a:pt x="1116863" y="566153"/>
                  </a:lnTo>
                  <a:lnTo>
                    <a:pt x="1117371" y="566153"/>
                  </a:lnTo>
                  <a:lnTo>
                    <a:pt x="1120317" y="564883"/>
                  </a:lnTo>
                  <a:lnTo>
                    <a:pt x="1115618" y="567194"/>
                  </a:lnTo>
                  <a:lnTo>
                    <a:pt x="1120482" y="564883"/>
                  </a:lnTo>
                  <a:lnTo>
                    <a:pt x="1123175" y="563613"/>
                  </a:lnTo>
                  <a:lnTo>
                    <a:pt x="1128115" y="561073"/>
                  </a:lnTo>
                  <a:lnTo>
                    <a:pt x="1130592" y="559803"/>
                  </a:lnTo>
                  <a:lnTo>
                    <a:pt x="1137069" y="554723"/>
                  </a:lnTo>
                  <a:lnTo>
                    <a:pt x="1142263" y="548373"/>
                  </a:lnTo>
                  <a:lnTo>
                    <a:pt x="1144219" y="548373"/>
                  </a:lnTo>
                  <a:lnTo>
                    <a:pt x="1145730" y="547103"/>
                  </a:lnTo>
                  <a:lnTo>
                    <a:pt x="1147533" y="547103"/>
                  </a:lnTo>
                  <a:lnTo>
                    <a:pt x="1149502" y="543293"/>
                  </a:lnTo>
                  <a:lnTo>
                    <a:pt x="1151623" y="539483"/>
                  </a:lnTo>
                  <a:lnTo>
                    <a:pt x="1152817" y="534403"/>
                  </a:lnTo>
                  <a:lnTo>
                    <a:pt x="1154188" y="530593"/>
                  </a:lnTo>
                  <a:lnTo>
                    <a:pt x="1155179" y="528053"/>
                  </a:lnTo>
                  <a:lnTo>
                    <a:pt x="1155674" y="526783"/>
                  </a:lnTo>
                  <a:lnTo>
                    <a:pt x="1156385" y="522973"/>
                  </a:lnTo>
                  <a:lnTo>
                    <a:pt x="1157871" y="520433"/>
                  </a:lnTo>
                  <a:lnTo>
                    <a:pt x="1160106" y="516623"/>
                  </a:lnTo>
                  <a:lnTo>
                    <a:pt x="1162138" y="511543"/>
                  </a:lnTo>
                  <a:lnTo>
                    <a:pt x="1163243" y="510273"/>
                  </a:lnTo>
                  <a:lnTo>
                    <a:pt x="1164310" y="509003"/>
                  </a:lnTo>
                  <a:lnTo>
                    <a:pt x="1164780" y="511543"/>
                  </a:lnTo>
                  <a:lnTo>
                    <a:pt x="1163383" y="519163"/>
                  </a:lnTo>
                  <a:lnTo>
                    <a:pt x="1165504" y="509003"/>
                  </a:lnTo>
                  <a:lnTo>
                    <a:pt x="1165771" y="507733"/>
                  </a:lnTo>
                  <a:lnTo>
                    <a:pt x="1169085" y="479793"/>
                  </a:lnTo>
                  <a:lnTo>
                    <a:pt x="1168971" y="468363"/>
                  </a:lnTo>
                  <a:lnTo>
                    <a:pt x="1168844" y="467093"/>
                  </a:lnTo>
                  <a:lnTo>
                    <a:pt x="1168336" y="462013"/>
                  </a:lnTo>
                  <a:lnTo>
                    <a:pt x="1170216" y="463283"/>
                  </a:lnTo>
                  <a:lnTo>
                    <a:pt x="1170139" y="462013"/>
                  </a:lnTo>
                  <a:lnTo>
                    <a:pt x="1169758" y="454393"/>
                  </a:lnTo>
                  <a:lnTo>
                    <a:pt x="1167752" y="436613"/>
                  </a:lnTo>
                  <a:lnTo>
                    <a:pt x="1167638" y="432803"/>
                  </a:lnTo>
                  <a:lnTo>
                    <a:pt x="1167523" y="423913"/>
                  </a:lnTo>
                  <a:lnTo>
                    <a:pt x="1167003" y="417563"/>
                  </a:lnTo>
                  <a:lnTo>
                    <a:pt x="1165936" y="409943"/>
                  </a:lnTo>
                  <a:lnTo>
                    <a:pt x="1164247" y="401053"/>
                  </a:lnTo>
                  <a:lnTo>
                    <a:pt x="1161923" y="390893"/>
                  </a:lnTo>
                  <a:lnTo>
                    <a:pt x="1159459" y="382955"/>
                  </a:lnTo>
                  <a:lnTo>
                    <a:pt x="1159459" y="467093"/>
                  </a:lnTo>
                  <a:lnTo>
                    <a:pt x="1158900" y="467093"/>
                  </a:lnTo>
                  <a:lnTo>
                    <a:pt x="1154938" y="462013"/>
                  </a:lnTo>
                  <a:lnTo>
                    <a:pt x="1154010" y="460743"/>
                  </a:lnTo>
                  <a:lnTo>
                    <a:pt x="1156716" y="474713"/>
                  </a:lnTo>
                  <a:lnTo>
                    <a:pt x="1158303" y="489953"/>
                  </a:lnTo>
                  <a:lnTo>
                    <a:pt x="1158455" y="505193"/>
                  </a:lnTo>
                  <a:lnTo>
                    <a:pt x="1156919" y="520433"/>
                  </a:lnTo>
                  <a:lnTo>
                    <a:pt x="1156309" y="517893"/>
                  </a:lnTo>
                  <a:lnTo>
                    <a:pt x="1152156" y="520433"/>
                  </a:lnTo>
                  <a:lnTo>
                    <a:pt x="1149311" y="519163"/>
                  </a:lnTo>
                  <a:lnTo>
                    <a:pt x="1146771" y="519163"/>
                  </a:lnTo>
                  <a:lnTo>
                    <a:pt x="1146479" y="516623"/>
                  </a:lnTo>
                  <a:lnTo>
                    <a:pt x="1146238" y="514083"/>
                  </a:lnTo>
                  <a:lnTo>
                    <a:pt x="1146810" y="510273"/>
                  </a:lnTo>
                  <a:lnTo>
                    <a:pt x="1147991" y="503923"/>
                  </a:lnTo>
                  <a:lnTo>
                    <a:pt x="1145400" y="511543"/>
                  </a:lnTo>
                  <a:lnTo>
                    <a:pt x="1143304" y="516623"/>
                  </a:lnTo>
                  <a:lnTo>
                    <a:pt x="1141412" y="521703"/>
                  </a:lnTo>
                  <a:lnTo>
                    <a:pt x="1139939" y="524243"/>
                  </a:lnTo>
                  <a:lnTo>
                    <a:pt x="1138516" y="526783"/>
                  </a:lnTo>
                  <a:lnTo>
                    <a:pt x="1137361" y="530593"/>
                  </a:lnTo>
                  <a:lnTo>
                    <a:pt x="1135265" y="533133"/>
                  </a:lnTo>
                  <a:lnTo>
                    <a:pt x="1136980" y="531863"/>
                  </a:lnTo>
                  <a:lnTo>
                    <a:pt x="1139558" y="529323"/>
                  </a:lnTo>
                  <a:lnTo>
                    <a:pt x="1141349" y="528053"/>
                  </a:lnTo>
                  <a:lnTo>
                    <a:pt x="1144358" y="528053"/>
                  </a:lnTo>
                  <a:lnTo>
                    <a:pt x="1142809" y="531863"/>
                  </a:lnTo>
                  <a:lnTo>
                    <a:pt x="1135964" y="538213"/>
                  </a:lnTo>
                  <a:lnTo>
                    <a:pt x="1133538" y="540753"/>
                  </a:lnTo>
                  <a:lnTo>
                    <a:pt x="1130515" y="542023"/>
                  </a:lnTo>
                  <a:lnTo>
                    <a:pt x="1127683" y="544563"/>
                  </a:lnTo>
                  <a:lnTo>
                    <a:pt x="1124343" y="548373"/>
                  </a:lnTo>
                  <a:lnTo>
                    <a:pt x="1117523" y="550087"/>
                  </a:lnTo>
                  <a:lnTo>
                    <a:pt x="1118069" y="552183"/>
                  </a:lnTo>
                  <a:lnTo>
                    <a:pt x="1116393" y="553453"/>
                  </a:lnTo>
                  <a:lnTo>
                    <a:pt x="1114780" y="555993"/>
                  </a:lnTo>
                  <a:lnTo>
                    <a:pt x="1110310" y="559803"/>
                  </a:lnTo>
                  <a:lnTo>
                    <a:pt x="1104277" y="561073"/>
                  </a:lnTo>
                  <a:lnTo>
                    <a:pt x="1105903" y="559803"/>
                  </a:lnTo>
                  <a:lnTo>
                    <a:pt x="1102360" y="556145"/>
                  </a:lnTo>
                  <a:lnTo>
                    <a:pt x="1099413" y="557263"/>
                  </a:lnTo>
                  <a:lnTo>
                    <a:pt x="1092314" y="559803"/>
                  </a:lnTo>
                  <a:lnTo>
                    <a:pt x="1084884" y="561073"/>
                  </a:lnTo>
                  <a:lnTo>
                    <a:pt x="1078763" y="557263"/>
                  </a:lnTo>
                  <a:lnTo>
                    <a:pt x="1072896" y="554723"/>
                  </a:lnTo>
                  <a:lnTo>
                    <a:pt x="1068108" y="554723"/>
                  </a:lnTo>
                  <a:lnTo>
                    <a:pt x="1054087" y="549643"/>
                  </a:lnTo>
                  <a:lnTo>
                    <a:pt x="1046835" y="544563"/>
                  </a:lnTo>
                  <a:lnTo>
                    <a:pt x="1048423" y="545833"/>
                  </a:lnTo>
                  <a:lnTo>
                    <a:pt x="1049959" y="547103"/>
                  </a:lnTo>
                  <a:lnTo>
                    <a:pt x="1051572" y="548373"/>
                  </a:lnTo>
                  <a:lnTo>
                    <a:pt x="1053325" y="549643"/>
                  </a:lnTo>
                  <a:lnTo>
                    <a:pt x="1046289" y="545833"/>
                  </a:lnTo>
                  <a:lnTo>
                    <a:pt x="1041450" y="542023"/>
                  </a:lnTo>
                  <a:lnTo>
                    <a:pt x="1039520" y="540753"/>
                  </a:lnTo>
                  <a:lnTo>
                    <a:pt x="1037590" y="539483"/>
                  </a:lnTo>
                  <a:lnTo>
                    <a:pt x="1035570" y="538213"/>
                  </a:lnTo>
                  <a:lnTo>
                    <a:pt x="1034046" y="536943"/>
                  </a:lnTo>
                  <a:lnTo>
                    <a:pt x="1032281" y="534403"/>
                  </a:lnTo>
                  <a:lnTo>
                    <a:pt x="1027785" y="530593"/>
                  </a:lnTo>
                  <a:lnTo>
                    <a:pt x="1015314" y="502653"/>
                  </a:lnTo>
                  <a:lnTo>
                    <a:pt x="1014603" y="498843"/>
                  </a:lnTo>
                  <a:lnTo>
                    <a:pt x="1015326" y="501383"/>
                  </a:lnTo>
                  <a:lnTo>
                    <a:pt x="1017511" y="502653"/>
                  </a:lnTo>
                  <a:lnTo>
                    <a:pt x="1020660" y="502653"/>
                  </a:lnTo>
                  <a:lnTo>
                    <a:pt x="1021651" y="500113"/>
                  </a:lnTo>
                  <a:lnTo>
                    <a:pt x="1021613" y="498843"/>
                  </a:lnTo>
                  <a:lnTo>
                    <a:pt x="1021422" y="491223"/>
                  </a:lnTo>
                  <a:lnTo>
                    <a:pt x="1019937" y="487413"/>
                  </a:lnTo>
                  <a:lnTo>
                    <a:pt x="1018006" y="481063"/>
                  </a:lnTo>
                  <a:lnTo>
                    <a:pt x="1015987" y="474713"/>
                  </a:lnTo>
                  <a:lnTo>
                    <a:pt x="1014222" y="465823"/>
                  </a:lnTo>
                  <a:lnTo>
                    <a:pt x="1012952" y="455663"/>
                  </a:lnTo>
                  <a:lnTo>
                    <a:pt x="1012609" y="448043"/>
                  </a:lnTo>
                  <a:lnTo>
                    <a:pt x="1012685" y="441693"/>
                  </a:lnTo>
                  <a:lnTo>
                    <a:pt x="1013040" y="434073"/>
                  </a:lnTo>
                  <a:lnTo>
                    <a:pt x="1014780" y="421373"/>
                  </a:lnTo>
                  <a:lnTo>
                    <a:pt x="1017955" y="416293"/>
                  </a:lnTo>
                  <a:lnTo>
                    <a:pt x="1019644" y="407403"/>
                  </a:lnTo>
                  <a:lnTo>
                    <a:pt x="1021651" y="399783"/>
                  </a:lnTo>
                  <a:lnTo>
                    <a:pt x="1024001" y="392163"/>
                  </a:lnTo>
                  <a:lnTo>
                    <a:pt x="1023239" y="398513"/>
                  </a:lnTo>
                  <a:lnTo>
                    <a:pt x="1021537" y="418833"/>
                  </a:lnTo>
                  <a:lnTo>
                    <a:pt x="1020927" y="430263"/>
                  </a:lnTo>
                  <a:lnTo>
                    <a:pt x="1020813" y="435343"/>
                  </a:lnTo>
                  <a:lnTo>
                    <a:pt x="1020699" y="442925"/>
                  </a:lnTo>
                  <a:lnTo>
                    <a:pt x="1020800" y="449313"/>
                  </a:lnTo>
                  <a:lnTo>
                    <a:pt x="1020927" y="454393"/>
                  </a:lnTo>
                  <a:lnTo>
                    <a:pt x="1021397" y="464553"/>
                  </a:lnTo>
                  <a:lnTo>
                    <a:pt x="1022172" y="473443"/>
                  </a:lnTo>
                  <a:lnTo>
                    <a:pt x="1023086" y="467093"/>
                  </a:lnTo>
                  <a:lnTo>
                    <a:pt x="1023861" y="465823"/>
                  </a:lnTo>
                  <a:lnTo>
                    <a:pt x="1024242" y="464553"/>
                  </a:lnTo>
                  <a:lnTo>
                    <a:pt x="1024661" y="463283"/>
                  </a:lnTo>
                  <a:lnTo>
                    <a:pt x="1024966" y="460743"/>
                  </a:lnTo>
                  <a:lnTo>
                    <a:pt x="1026363" y="450583"/>
                  </a:lnTo>
                  <a:lnTo>
                    <a:pt x="1027493" y="450583"/>
                  </a:lnTo>
                  <a:lnTo>
                    <a:pt x="1027417" y="455663"/>
                  </a:lnTo>
                  <a:lnTo>
                    <a:pt x="1026642" y="467093"/>
                  </a:lnTo>
                  <a:lnTo>
                    <a:pt x="1028153" y="455663"/>
                  </a:lnTo>
                  <a:lnTo>
                    <a:pt x="1029195" y="450583"/>
                  </a:lnTo>
                  <a:lnTo>
                    <a:pt x="1030224" y="445503"/>
                  </a:lnTo>
                  <a:lnTo>
                    <a:pt x="1031659" y="439153"/>
                  </a:lnTo>
                  <a:lnTo>
                    <a:pt x="1032802" y="434073"/>
                  </a:lnTo>
                  <a:lnTo>
                    <a:pt x="1035837" y="423913"/>
                  </a:lnTo>
                  <a:lnTo>
                    <a:pt x="1034008" y="423913"/>
                  </a:lnTo>
                  <a:lnTo>
                    <a:pt x="1035532" y="415023"/>
                  </a:lnTo>
                  <a:lnTo>
                    <a:pt x="1037640" y="407403"/>
                  </a:lnTo>
                  <a:lnTo>
                    <a:pt x="1039787" y="398513"/>
                  </a:lnTo>
                  <a:lnTo>
                    <a:pt x="1042352" y="389623"/>
                  </a:lnTo>
                  <a:lnTo>
                    <a:pt x="1040853" y="389623"/>
                  </a:lnTo>
                  <a:lnTo>
                    <a:pt x="1037259" y="402323"/>
                  </a:lnTo>
                  <a:lnTo>
                    <a:pt x="1034135" y="413753"/>
                  </a:lnTo>
                  <a:lnTo>
                    <a:pt x="1031506" y="426453"/>
                  </a:lnTo>
                  <a:lnTo>
                    <a:pt x="1029423" y="439153"/>
                  </a:lnTo>
                  <a:lnTo>
                    <a:pt x="1027760" y="439153"/>
                  </a:lnTo>
                  <a:lnTo>
                    <a:pt x="1032332" y="399783"/>
                  </a:lnTo>
                  <a:lnTo>
                    <a:pt x="1034707" y="392163"/>
                  </a:lnTo>
                  <a:lnTo>
                    <a:pt x="1035888" y="388353"/>
                  </a:lnTo>
                  <a:lnTo>
                    <a:pt x="1036916" y="385813"/>
                  </a:lnTo>
                  <a:lnTo>
                    <a:pt x="1040549" y="376885"/>
                  </a:lnTo>
                  <a:lnTo>
                    <a:pt x="1045083" y="370573"/>
                  </a:lnTo>
                  <a:lnTo>
                    <a:pt x="1043165" y="385813"/>
                  </a:lnTo>
                  <a:lnTo>
                    <a:pt x="1044549" y="384543"/>
                  </a:lnTo>
                  <a:lnTo>
                    <a:pt x="1057910" y="354063"/>
                  </a:lnTo>
                  <a:lnTo>
                    <a:pt x="1056144" y="357873"/>
                  </a:lnTo>
                  <a:lnTo>
                    <a:pt x="1054658" y="362953"/>
                  </a:lnTo>
                  <a:lnTo>
                    <a:pt x="1053134" y="366763"/>
                  </a:lnTo>
                  <a:lnTo>
                    <a:pt x="1058786" y="355219"/>
                  </a:lnTo>
                  <a:lnTo>
                    <a:pt x="1059319" y="354063"/>
                  </a:lnTo>
                  <a:lnTo>
                    <a:pt x="1063358" y="345173"/>
                  </a:lnTo>
                  <a:lnTo>
                    <a:pt x="1069073" y="333743"/>
                  </a:lnTo>
                  <a:lnTo>
                    <a:pt x="1077950" y="322313"/>
                  </a:lnTo>
                  <a:lnTo>
                    <a:pt x="1082357" y="315963"/>
                  </a:lnTo>
                  <a:lnTo>
                    <a:pt x="1092771" y="308343"/>
                  </a:lnTo>
                  <a:lnTo>
                    <a:pt x="1094511" y="307073"/>
                  </a:lnTo>
                  <a:lnTo>
                    <a:pt x="1094384" y="306539"/>
                  </a:lnTo>
                  <a:lnTo>
                    <a:pt x="1094994" y="307073"/>
                  </a:lnTo>
                  <a:lnTo>
                    <a:pt x="1099007" y="310883"/>
                  </a:lnTo>
                  <a:lnTo>
                    <a:pt x="1105204" y="317233"/>
                  </a:lnTo>
                  <a:lnTo>
                    <a:pt x="1109065" y="321043"/>
                  </a:lnTo>
                  <a:lnTo>
                    <a:pt x="1110754" y="323583"/>
                  </a:lnTo>
                  <a:lnTo>
                    <a:pt x="1112342" y="324853"/>
                  </a:lnTo>
                  <a:lnTo>
                    <a:pt x="1113751" y="326123"/>
                  </a:lnTo>
                  <a:lnTo>
                    <a:pt x="1112634" y="327393"/>
                  </a:lnTo>
                  <a:lnTo>
                    <a:pt x="1109891" y="324853"/>
                  </a:lnTo>
                  <a:lnTo>
                    <a:pt x="1104722" y="319773"/>
                  </a:lnTo>
                  <a:lnTo>
                    <a:pt x="1096327" y="310883"/>
                  </a:lnTo>
                  <a:lnTo>
                    <a:pt x="1099489" y="315963"/>
                  </a:lnTo>
                  <a:lnTo>
                    <a:pt x="1102499" y="319773"/>
                  </a:lnTo>
                  <a:lnTo>
                    <a:pt x="1108481" y="324853"/>
                  </a:lnTo>
                  <a:lnTo>
                    <a:pt x="1111008" y="327393"/>
                  </a:lnTo>
                  <a:lnTo>
                    <a:pt x="1113815" y="329933"/>
                  </a:lnTo>
                  <a:lnTo>
                    <a:pt x="1116558" y="332473"/>
                  </a:lnTo>
                  <a:lnTo>
                    <a:pt x="1119416" y="333743"/>
                  </a:lnTo>
                  <a:lnTo>
                    <a:pt x="1122133" y="337578"/>
                  </a:lnTo>
                  <a:lnTo>
                    <a:pt x="1124572" y="340093"/>
                  </a:lnTo>
                  <a:lnTo>
                    <a:pt x="1126985" y="343903"/>
                  </a:lnTo>
                  <a:lnTo>
                    <a:pt x="1129258" y="348983"/>
                  </a:lnTo>
                  <a:lnTo>
                    <a:pt x="1126591" y="345173"/>
                  </a:lnTo>
                  <a:lnTo>
                    <a:pt x="1125385" y="342633"/>
                  </a:lnTo>
                  <a:lnTo>
                    <a:pt x="1123683" y="341363"/>
                  </a:lnTo>
                  <a:lnTo>
                    <a:pt x="1130033" y="350253"/>
                  </a:lnTo>
                  <a:lnTo>
                    <a:pt x="1135684" y="361683"/>
                  </a:lnTo>
                  <a:lnTo>
                    <a:pt x="1139037" y="369303"/>
                  </a:lnTo>
                  <a:lnTo>
                    <a:pt x="1138491" y="370573"/>
                  </a:lnTo>
                  <a:lnTo>
                    <a:pt x="1136319" y="365493"/>
                  </a:lnTo>
                  <a:lnTo>
                    <a:pt x="1138389" y="370573"/>
                  </a:lnTo>
                  <a:lnTo>
                    <a:pt x="1150620" y="408673"/>
                  </a:lnTo>
                  <a:lnTo>
                    <a:pt x="1157224" y="453123"/>
                  </a:lnTo>
                  <a:lnTo>
                    <a:pt x="1158316" y="462013"/>
                  </a:lnTo>
                  <a:lnTo>
                    <a:pt x="1159459" y="467093"/>
                  </a:lnTo>
                  <a:lnTo>
                    <a:pt x="1159459" y="382955"/>
                  </a:lnTo>
                  <a:lnTo>
                    <a:pt x="1158773" y="380733"/>
                  </a:lnTo>
                  <a:lnTo>
                    <a:pt x="1154684" y="369303"/>
                  </a:lnTo>
                  <a:lnTo>
                    <a:pt x="1149527" y="357873"/>
                  </a:lnTo>
                  <a:lnTo>
                    <a:pt x="1147635" y="354063"/>
                  </a:lnTo>
                  <a:lnTo>
                    <a:pt x="1145832" y="350253"/>
                  </a:lnTo>
                  <a:lnTo>
                    <a:pt x="1145146" y="348983"/>
                  </a:lnTo>
                  <a:lnTo>
                    <a:pt x="1143774" y="346443"/>
                  </a:lnTo>
                  <a:lnTo>
                    <a:pt x="1136764" y="335013"/>
                  </a:lnTo>
                  <a:lnTo>
                    <a:pt x="1133195" y="329933"/>
                  </a:lnTo>
                  <a:lnTo>
                    <a:pt x="1131608" y="327393"/>
                  </a:lnTo>
                  <a:lnTo>
                    <a:pt x="1129233" y="323583"/>
                  </a:lnTo>
                  <a:lnTo>
                    <a:pt x="1125105" y="318503"/>
                  </a:lnTo>
                  <a:lnTo>
                    <a:pt x="1121092" y="313423"/>
                  </a:lnTo>
                  <a:lnTo>
                    <a:pt x="1116749" y="308343"/>
                  </a:lnTo>
                  <a:lnTo>
                    <a:pt x="1113459" y="304533"/>
                  </a:lnTo>
                  <a:lnTo>
                    <a:pt x="1112367" y="303263"/>
                  </a:lnTo>
                  <a:lnTo>
                    <a:pt x="1107960" y="299453"/>
                  </a:lnTo>
                  <a:lnTo>
                    <a:pt x="1103566" y="294373"/>
                  </a:lnTo>
                  <a:lnTo>
                    <a:pt x="1097318" y="289293"/>
                  </a:lnTo>
                  <a:lnTo>
                    <a:pt x="1095349" y="287058"/>
                  </a:lnTo>
                  <a:lnTo>
                    <a:pt x="1098575" y="283527"/>
                  </a:lnTo>
                  <a:lnTo>
                    <a:pt x="1095108" y="281152"/>
                  </a:lnTo>
                  <a:lnTo>
                    <a:pt x="1095108" y="286791"/>
                  </a:lnTo>
                  <a:lnTo>
                    <a:pt x="1092771" y="284124"/>
                  </a:lnTo>
                  <a:lnTo>
                    <a:pt x="1092771" y="305117"/>
                  </a:lnTo>
                  <a:lnTo>
                    <a:pt x="1086345" y="308343"/>
                  </a:lnTo>
                  <a:lnTo>
                    <a:pt x="1079969" y="307073"/>
                  </a:lnTo>
                  <a:lnTo>
                    <a:pt x="1076109" y="304533"/>
                  </a:lnTo>
                  <a:lnTo>
                    <a:pt x="1076083" y="298183"/>
                  </a:lnTo>
                  <a:lnTo>
                    <a:pt x="1076998" y="298183"/>
                  </a:lnTo>
                  <a:lnTo>
                    <a:pt x="1078179" y="296913"/>
                  </a:lnTo>
                  <a:lnTo>
                    <a:pt x="1079741" y="295249"/>
                  </a:lnTo>
                  <a:lnTo>
                    <a:pt x="1082433" y="296913"/>
                  </a:lnTo>
                  <a:lnTo>
                    <a:pt x="1090688" y="303263"/>
                  </a:lnTo>
                  <a:lnTo>
                    <a:pt x="1092771" y="305117"/>
                  </a:lnTo>
                  <a:lnTo>
                    <a:pt x="1092771" y="284124"/>
                  </a:lnTo>
                  <a:lnTo>
                    <a:pt x="1092060" y="283298"/>
                  </a:lnTo>
                  <a:lnTo>
                    <a:pt x="1084110" y="290563"/>
                  </a:lnTo>
                  <a:lnTo>
                    <a:pt x="1091044" y="284213"/>
                  </a:lnTo>
                  <a:lnTo>
                    <a:pt x="1092060" y="283298"/>
                  </a:lnTo>
                  <a:lnTo>
                    <a:pt x="1092441" y="282943"/>
                  </a:lnTo>
                  <a:lnTo>
                    <a:pt x="1094562" y="280809"/>
                  </a:lnTo>
                  <a:lnTo>
                    <a:pt x="1095108" y="286791"/>
                  </a:lnTo>
                  <a:lnTo>
                    <a:pt x="1095108" y="281152"/>
                  </a:lnTo>
                  <a:lnTo>
                    <a:pt x="1094574" y="280784"/>
                  </a:lnTo>
                  <a:lnTo>
                    <a:pt x="1097470" y="277863"/>
                  </a:lnTo>
                  <a:lnTo>
                    <a:pt x="1098740" y="276593"/>
                  </a:lnTo>
                  <a:lnTo>
                    <a:pt x="1104912" y="272783"/>
                  </a:lnTo>
                  <a:lnTo>
                    <a:pt x="1110284" y="268973"/>
                  </a:lnTo>
                  <a:lnTo>
                    <a:pt x="1114209" y="266433"/>
                  </a:lnTo>
                  <a:lnTo>
                    <a:pt x="1119949" y="262623"/>
                  </a:lnTo>
                  <a:lnTo>
                    <a:pt x="1117409" y="267703"/>
                  </a:lnTo>
                  <a:lnTo>
                    <a:pt x="1114806" y="271513"/>
                  </a:lnTo>
                  <a:lnTo>
                    <a:pt x="1112126" y="276593"/>
                  </a:lnTo>
                  <a:lnTo>
                    <a:pt x="1109776" y="280403"/>
                  </a:lnTo>
                  <a:lnTo>
                    <a:pt x="1114323" y="277863"/>
                  </a:lnTo>
                  <a:lnTo>
                    <a:pt x="1113955" y="276593"/>
                  </a:lnTo>
                  <a:lnTo>
                    <a:pt x="1118438" y="271513"/>
                  </a:lnTo>
                  <a:lnTo>
                    <a:pt x="1120355" y="270243"/>
                  </a:lnTo>
                  <a:lnTo>
                    <a:pt x="1123149" y="267703"/>
                  </a:lnTo>
                  <a:lnTo>
                    <a:pt x="1123962" y="268973"/>
                  </a:lnTo>
                  <a:lnTo>
                    <a:pt x="1126020" y="267703"/>
                  </a:lnTo>
                  <a:lnTo>
                    <a:pt x="1132560" y="262623"/>
                  </a:lnTo>
                  <a:lnTo>
                    <a:pt x="1132636" y="260083"/>
                  </a:lnTo>
                  <a:lnTo>
                    <a:pt x="1139901" y="256273"/>
                  </a:lnTo>
                  <a:lnTo>
                    <a:pt x="1144104" y="253733"/>
                  </a:lnTo>
                  <a:lnTo>
                    <a:pt x="1148499" y="251193"/>
                  </a:lnTo>
                  <a:lnTo>
                    <a:pt x="1149464" y="249923"/>
                  </a:lnTo>
                  <a:lnTo>
                    <a:pt x="1137564" y="256273"/>
                  </a:lnTo>
                  <a:lnTo>
                    <a:pt x="1145959" y="249923"/>
                  </a:lnTo>
                  <a:lnTo>
                    <a:pt x="1152512" y="246113"/>
                  </a:lnTo>
                  <a:lnTo>
                    <a:pt x="1159865" y="243573"/>
                  </a:lnTo>
                  <a:lnTo>
                    <a:pt x="1167942" y="239763"/>
                  </a:lnTo>
                  <a:lnTo>
                    <a:pt x="1170635" y="238493"/>
                  </a:lnTo>
                  <a:lnTo>
                    <a:pt x="1167434" y="239763"/>
                  </a:lnTo>
                  <a:lnTo>
                    <a:pt x="1170584" y="235953"/>
                  </a:lnTo>
                  <a:lnTo>
                    <a:pt x="1177226" y="232143"/>
                  </a:lnTo>
                  <a:lnTo>
                    <a:pt x="1180515" y="229603"/>
                  </a:lnTo>
                  <a:lnTo>
                    <a:pt x="1184554" y="227063"/>
                  </a:lnTo>
                  <a:lnTo>
                    <a:pt x="1193469" y="224523"/>
                  </a:lnTo>
                  <a:lnTo>
                    <a:pt x="1195730" y="223253"/>
                  </a:lnTo>
                  <a:lnTo>
                    <a:pt x="1200277" y="223253"/>
                  </a:lnTo>
                  <a:lnTo>
                    <a:pt x="1202436" y="221983"/>
                  </a:lnTo>
                  <a:lnTo>
                    <a:pt x="1201521" y="223253"/>
                  </a:lnTo>
                  <a:lnTo>
                    <a:pt x="1205534" y="223253"/>
                  </a:lnTo>
                  <a:lnTo>
                    <a:pt x="1207427" y="224523"/>
                  </a:lnTo>
                  <a:lnTo>
                    <a:pt x="1219949" y="223253"/>
                  </a:lnTo>
                  <a:lnTo>
                    <a:pt x="1241640" y="225793"/>
                  </a:lnTo>
                  <a:lnTo>
                    <a:pt x="1260957" y="230873"/>
                  </a:lnTo>
                  <a:lnTo>
                    <a:pt x="1270584" y="234683"/>
                  </a:lnTo>
                  <a:lnTo>
                    <a:pt x="1280642" y="238493"/>
                  </a:lnTo>
                  <a:lnTo>
                    <a:pt x="1291475" y="242303"/>
                  </a:lnTo>
                  <a:lnTo>
                    <a:pt x="1294993" y="244843"/>
                  </a:lnTo>
                  <a:lnTo>
                    <a:pt x="1299806" y="247383"/>
                  </a:lnTo>
                  <a:lnTo>
                    <a:pt x="1302893" y="249923"/>
                  </a:lnTo>
                  <a:lnTo>
                    <a:pt x="1301254" y="249923"/>
                  </a:lnTo>
                  <a:lnTo>
                    <a:pt x="1305674" y="251193"/>
                  </a:lnTo>
                  <a:lnTo>
                    <a:pt x="1317739" y="256273"/>
                  </a:lnTo>
                  <a:lnTo>
                    <a:pt x="1320177" y="257200"/>
                  </a:lnTo>
                  <a:lnTo>
                    <a:pt x="1319250" y="256273"/>
                  </a:lnTo>
                  <a:lnTo>
                    <a:pt x="1310144" y="252463"/>
                  </a:lnTo>
                  <a:lnTo>
                    <a:pt x="1305687" y="251193"/>
                  </a:lnTo>
                  <a:lnTo>
                    <a:pt x="1310957" y="249923"/>
                  </a:lnTo>
                  <a:lnTo>
                    <a:pt x="1323365" y="253733"/>
                  </a:lnTo>
                  <a:lnTo>
                    <a:pt x="1341348" y="260083"/>
                  </a:lnTo>
                  <a:lnTo>
                    <a:pt x="1363395" y="268973"/>
                  </a:lnTo>
                  <a:lnTo>
                    <a:pt x="1375422" y="275323"/>
                  </a:lnTo>
                  <a:lnTo>
                    <a:pt x="1378000" y="276593"/>
                  </a:lnTo>
                  <a:lnTo>
                    <a:pt x="1376768" y="277863"/>
                  </a:lnTo>
                  <a:lnTo>
                    <a:pt x="1377353" y="277863"/>
                  </a:lnTo>
                  <a:lnTo>
                    <a:pt x="1392478" y="284213"/>
                  </a:lnTo>
                  <a:lnTo>
                    <a:pt x="1404112" y="289293"/>
                  </a:lnTo>
                  <a:lnTo>
                    <a:pt x="1413230" y="291833"/>
                  </a:lnTo>
                  <a:lnTo>
                    <a:pt x="1420825" y="293103"/>
                  </a:lnTo>
                  <a:lnTo>
                    <a:pt x="1425625" y="294373"/>
                  </a:lnTo>
                  <a:lnTo>
                    <a:pt x="1430134" y="294373"/>
                  </a:lnTo>
                  <a:lnTo>
                    <a:pt x="1435912" y="295643"/>
                  </a:lnTo>
                  <a:lnTo>
                    <a:pt x="1445704" y="298183"/>
                  </a:lnTo>
                  <a:lnTo>
                    <a:pt x="1449425" y="299453"/>
                  </a:lnTo>
                  <a:lnTo>
                    <a:pt x="1453654" y="300723"/>
                  </a:lnTo>
                  <a:lnTo>
                    <a:pt x="1458683" y="301993"/>
                  </a:lnTo>
                  <a:lnTo>
                    <a:pt x="1465376" y="304533"/>
                  </a:lnTo>
                  <a:lnTo>
                    <a:pt x="1464957" y="307073"/>
                  </a:lnTo>
                  <a:lnTo>
                    <a:pt x="1462201" y="308343"/>
                  </a:lnTo>
                  <a:lnTo>
                    <a:pt x="1461871" y="309613"/>
                  </a:lnTo>
                  <a:lnTo>
                    <a:pt x="1447165" y="307073"/>
                  </a:lnTo>
                  <a:lnTo>
                    <a:pt x="1435379" y="303263"/>
                  </a:lnTo>
                  <a:lnTo>
                    <a:pt x="1431747" y="301929"/>
                  </a:lnTo>
                  <a:lnTo>
                    <a:pt x="1425676" y="300723"/>
                  </a:lnTo>
                  <a:lnTo>
                    <a:pt x="1410055" y="295643"/>
                  </a:lnTo>
                  <a:lnTo>
                    <a:pt x="1403527" y="293103"/>
                  </a:lnTo>
                  <a:lnTo>
                    <a:pt x="1410639" y="296913"/>
                  </a:lnTo>
                  <a:lnTo>
                    <a:pt x="1425651" y="301929"/>
                  </a:lnTo>
                  <a:lnTo>
                    <a:pt x="1437055" y="305803"/>
                  </a:lnTo>
                  <a:lnTo>
                    <a:pt x="1454556" y="309613"/>
                  </a:lnTo>
                  <a:lnTo>
                    <a:pt x="1463903" y="312153"/>
                  </a:lnTo>
                  <a:lnTo>
                    <a:pt x="1473504" y="313423"/>
                  </a:lnTo>
                  <a:lnTo>
                    <a:pt x="1483169" y="313423"/>
                  </a:lnTo>
                  <a:lnTo>
                    <a:pt x="1492770" y="314693"/>
                  </a:lnTo>
                  <a:lnTo>
                    <a:pt x="1511160" y="314693"/>
                  </a:lnTo>
                  <a:lnTo>
                    <a:pt x="1517027" y="313423"/>
                  </a:lnTo>
                  <a:lnTo>
                    <a:pt x="1527505" y="313423"/>
                  </a:lnTo>
                  <a:lnTo>
                    <a:pt x="1534502" y="310883"/>
                  </a:lnTo>
                  <a:lnTo>
                    <a:pt x="1546136" y="307073"/>
                  </a:lnTo>
                  <a:lnTo>
                    <a:pt x="1540306" y="308343"/>
                  </a:lnTo>
                  <a:lnTo>
                    <a:pt x="1536242" y="308343"/>
                  </a:lnTo>
                  <a:lnTo>
                    <a:pt x="1528051" y="310883"/>
                  </a:lnTo>
                  <a:lnTo>
                    <a:pt x="1522196" y="309613"/>
                  </a:lnTo>
                  <a:lnTo>
                    <a:pt x="1527962" y="308343"/>
                  </a:lnTo>
                  <a:lnTo>
                    <a:pt x="1538173" y="305803"/>
                  </a:lnTo>
                  <a:lnTo>
                    <a:pt x="1542707" y="304533"/>
                  </a:lnTo>
                  <a:lnTo>
                    <a:pt x="1534972" y="305803"/>
                  </a:lnTo>
                  <a:lnTo>
                    <a:pt x="1547215" y="301993"/>
                  </a:lnTo>
                  <a:lnTo>
                    <a:pt x="1559915" y="296913"/>
                  </a:lnTo>
                  <a:lnTo>
                    <a:pt x="1568081" y="293103"/>
                  </a:lnTo>
                  <a:lnTo>
                    <a:pt x="1573517" y="290563"/>
                  </a:lnTo>
                  <a:lnTo>
                    <a:pt x="1588490" y="284213"/>
                  </a:lnTo>
                  <a:lnTo>
                    <a:pt x="1592834" y="284213"/>
                  </a:lnTo>
                  <a:lnTo>
                    <a:pt x="1579549" y="290563"/>
                  </a:lnTo>
                  <a:lnTo>
                    <a:pt x="1573745" y="293103"/>
                  </a:lnTo>
                  <a:lnTo>
                    <a:pt x="1594726" y="284213"/>
                  </a:lnTo>
                  <a:lnTo>
                    <a:pt x="1606410" y="277863"/>
                  </a:lnTo>
                  <a:lnTo>
                    <a:pt x="1614487" y="271513"/>
                  </a:lnTo>
                  <a:lnTo>
                    <a:pt x="1599641" y="277863"/>
                  </a:lnTo>
                  <a:lnTo>
                    <a:pt x="1606524" y="272783"/>
                  </a:lnTo>
                  <a:lnTo>
                    <a:pt x="1609979" y="270243"/>
                  </a:lnTo>
                  <a:lnTo>
                    <a:pt x="1620901" y="261353"/>
                  </a:lnTo>
                  <a:lnTo>
                    <a:pt x="1632292" y="251193"/>
                  </a:lnTo>
                  <a:lnTo>
                    <a:pt x="1644065" y="241033"/>
                  </a:lnTo>
                  <a:close/>
                </a:path>
                <a:path w="1847850" h="601980">
                  <a:moveTo>
                    <a:pt x="1649806" y="240969"/>
                  </a:moveTo>
                  <a:lnTo>
                    <a:pt x="1646123" y="245173"/>
                  </a:lnTo>
                  <a:lnTo>
                    <a:pt x="1641538" y="249377"/>
                  </a:lnTo>
                  <a:lnTo>
                    <a:pt x="1646834" y="244754"/>
                  </a:lnTo>
                  <a:lnTo>
                    <a:pt x="1649501" y="242633"/>
                  </a:lnTo>
                  <a:lnTo>
                    <a:pt x="1649806" y="240969"/>
                  </a:lnTo>
                  <a:close/>
                </a:path>
                <a:path w="1847850" h="601980">
                  <a:moveTo>
                    <a:pt x="1655102" y="228904"/>
                  </a:moveTo>
                  <a:lnTo>
                    <a:pt x="1654746" y="226656"/>
                  </a:lnTo>
                  <a:lnTo>
                    <a:pt x="1648917" y="233730"/>
                  </a:lnTo>
                  <a:lnTo>
                    <a:pt x="1655102" y="228904"/>
                  </a:lnTo>
                  <a:close/>
                </a:path>
                <a:path w="1847850" h="601980">
                  <a:moveTo>
                    <a:pt x="1679905" y="200190"/>
                  </a:moveTo>
                  <a:lnTo>
                    <a:pt x="1671701" y="213423"/>
                  </a:lnTo>
                  <a:lnTo>
                    <a:pt x="1679130" y="204190"/>
                  </a:lnTo>
                  <a:lnTo>
                    <a:pt x="1679905" y="200190"/>
                  </a:lnTo>
                  <a:close/>
                </a:path>
                <a:path w="1847850" h="601980">
                  <a:moveTo>
                    <a:pt x="1700339" y="195478"/>
                  </a:moveTo>
                  <a:lnTo>
                    <a:pt x="1697824" y="193941"/>
                  </a:lnTo>
                  <a:lnTo>
                    <a:pt x="1691424" y="196494"/>
                  </a:lnTo>
                  <a:lnTo>
                    <a:pt x="1683143" y="201815"/>
                  </a:lnTo>
                  <a:lnTo>
                    <a:pt x="1683448" y="202755"/>
                  </a:lnTo>
                  <a:lnTo>
                    <a:pt x="1684083" y="203263"/>
                  </a:lnTo>
                  <a:lnTo>
                    <a:pt x="1673593" y="216027"/>
                  </a:lnTo>
                  <a:lnTo>
                    <a:pt x="1682788" y="208127"/>
                  </a:lnTo>
                  <a:lnTo>
                    <a:pt x="1692414" y="198704"/>
                  </a:lnTo>
                  <a:lnTo>
                    <a:pt x="1695742" y="195897"/>
                  </a:lnTo>
                  <a:lnTo>
                    <a:pt x="1691894" y="201853"/>
                  </a:lnTo>
                  <a:lnTo>
                    <a:pt x="1683994" y="211302"/>
                  </a:lnTo>
                  <a:lnTo>
                    <a:pt x="1679409" y="215722"/>
                  </a:lnTo>
                  <a:lnTo>
                    <a:pt x="1675930" y="218249"/>
                  </a:lnTo>
                  <a:lnTo>
                    <a:pt x="1671332" y="222008"/>
                  </a:lnTo>
                  <a:lnTo>
                    <a:pt x="1672132" y="223456"/>
                  </a:lnTo>
                  <a:lnTo>
                    <a:pt x="1659788" y="239471"/>
                  </a:lnTo>
                  <a:lnTo>
                    <a:pt x="1659128" y="243090"/>
                  </a:lnTo>
                  <a:lnTo>
                    <a:pt x="1672513" y="228739"/>
                  </a:lnTo>
                  <a:lnTo>
                    <a:pt x="1673161" y="228866"/>
                  </a:lnTo>
                  <a:lnTo>
                    <a:pt x="1668602" y="234365"/>
                  </a:lnTo>
                  <a:lnTo>
                    <a:pt x="1672894" y="230962"/>
                  </a:lnTo>
                  <a:lnTo>
                    <a:pt x="1672767" y="229908"/>
                  </a:lnTo>
                  <a:lnTo>
                    <a:pt x="1675803" y="225653"/>
                  </a:lnTo>
                  <a:lnTo>
                    <a:pt x="1684794" y="214744"/>
                  </a:lnTo>
                  <a:lnTo>
                    <a:pt x="1696935" y="202438"/>
                  </a:lnTo>
                  <a:lnTo>
                    <a:pt x="1700339" y="195478"/>
                  </a:lnTo>
                  <a:close/>
                </a:path>
                <a:path w="1847850" h="601980">
                  <a:moveTo>
                    <a:pt x="1706460" y="172008"/>
                  </a:moveTo>
                  <a:lnTo>
                    <a:pt x="1701533" y="177888"/>
                  </a:lnTo>
                  <a:lnTo>
                    <a:pt x="1698180" y="182232"/>
                  </a:lnTo>
                  <a:lnTo>
                    <a:pt x="1690471" y="188937"/>
                  </a:lnTo>
                  <a:lnTo>
                    <a:pt x="1684070" y="198069"/>
                  </a:lnTo>
                  <a:lnTo>
                    <a:pt x="1683105" y="200329"/>
                  </a:lnTo>
                  <a:lnTo>
                    <a:pt x="1683080" y="201333"/>
                  </a:lnTo>
                  <a:lnTo>
                    <a:pt x="1693735" y="188671"/>
                  </a:lnTo>
                  <a:lnTo>
                    <a:pt x="1698904" y="182206"/>
                  </a:lnTo>
                  <a:lnTo>
                    <a:pt x="1703819" y="175552"/>
                  </a:lnTo>
                  <a:lnTo>
                    <a:pt x="1702689" y="177571"/>
                  </a:lnTo>
                  <a:lnTo>
                    <a:pt x="1706460" y="172008"/>
                  </a:lnTo>
                  <a:close/>
                </a:path>
                <a:path w="1847850" h="601980">
                  <a:moveTo>
                    <a:pt x="1718322" y="174053"/>
                  </a:moveTo>
                  <a:lnTo>
                    <a:pt x="1717065" y="173990"/>
                  </a:lnTo>
                  <a:lnTo>
                    <a:pt x="1713191" y="179603"/>
                  </a:lnTo>
                  <a:lnTo>
                    <a:pt x="1710944" y="183299"/>
                  </a:lnTo>
                  <a:lnTo>
                    <a:pt x="1711045" y="183908"/>
                  </a:lnTo>
                  <a:lnTo>
                    <a:pt x="1714207" y="180238"/>
                  </a:lnTo>
                  <a:lnTo>
                    <a:pt x="1715389" y="178142"/>
                  </a:lnTo>
                  <a:lnTo>
                    <a:pt x="1717167" y="176123"/>
                  </a:lnTo>
                  <a:lnTo>
                    <a:pt x="1718322" y="174053"/>
                  </a:lnTo>
                  <a:close/>
                </a:path>
                <a:path w="1847850" h="601980">
                  <a:moveTo>
                    <a:pt x="1725396" y="5829"/>
                  </a:moveTo>
                  <a:lnTo>
                    <a:pt x="1722462" y="3175"/>
                  </a:lnTo>
                  <a:lnTo>
                    <a:pt x="1723136" y="3949"/>
                  </a:lnTo>
                  <a:lnTo>
                    <a:pt x="1723009" y="4025"/>
                  </a:lnTo>
                  <a:lnTo>
                    <a:pt x="1722958" y="4191"/>
                  </a:lnTo>
                  <a:lnTo>
                    <a:pt x="1724621" y="5499"/>
                  </a:lnTo>
                  <a:lnTo>
                    <a:pt x="1725396" y="5829"/>
                  </a:lnTo>
                  <a:close/>
                </a:path>
                <a:path w="1847850" h="601980">
                  <a:moveTo>
                    <a:pt x="1731302" y="135458"/>
                  </a:moveTo>
                  <a:lnTo>
                    <a:pt x="1725536" y="146380"/>
                  </a:lnTo>
                  <a:lnTo>
                    <a:pt x="1726044" y="144259"/>
                  </a:lnTo>
                  <a:lnTo>
                    <a:pt x="1727060" y="140525"/>
                  </a:lnTo>
                  <a:lnTo>
                    <a:pt x="1722831" y="146570"/>
                  </a:lnTo>
                  <a:lnTo>
                    <a:pt x="1724367" y="143167"/>
                  </a:lnTo>
                  <a:lnTo>
                    <a:pt x="1725422" y="140855"/>
                  </a:lnTo>
                  <a:lnTo>
                    <a:pt x="1727962" y="135991"/>
                  </a:lnTo>
                  <a:lnTo>
                    <a:pt x="1730260" y="131292"/>
                  </a:lnTo>
                  <a:lnTo>
                    <a:pt x="1727466" y="136220"/>
                  </a:lnTo>
                  <a:lnTo>
                    <a:pt x="1723605" y="142430"/>
                  </a:lnTo>
                  <a:lnTo>
                    <a:pt x="1723605" y="143167"/>
                  </a:lnTo>
                  <a:lnTo>
                    <a:pt x="1722716" y="144538"/>
                  </a:lnTo>
                  <a:lnTo>
                    <a:pt x="1722589" y="145999"/>
                  </a:lnTo>
                  <a:lnTo>
                    <a:pt x="1722501" y="146672"/>
                  </a:lnTo>
                  <a:lnTo>
                    <a:pt x="1717814" y="154482"/>
                  </a:lnTo>
                  <a:lnTo>
                    <a:pt x="1721408" y="147688"/>
                  </a:lnTo>
                  <a:lnTo>
                    <a:pt x="1722412" y="145224"/>
                  </a:lnTo>
                  <a:lnTo>
                    <a:pt x="1722412" y="144551"/>
                  </a:lnTo>
                  <a:lnTo>
                    <a:pt x="1723263" y="143484"/>
                  </a:lnTo>
                  <a:lnTo>
                    <a:pt x="1723605" y="143167"/>
                  </a:lnTo>
                  <a:lnTo>
                    <a:pt x="1723605" y="142430"/>
                  </a:lnTo>
                  <a:lnTo>
                    <a:pt x="1722310" y="144513"/>
                  </a:lnTo>
                  <a:lnTo>
                    <a:pt x="1721878" y="145224"/>
                  </a:lnTo>
                  <a:lnTo>
                    <a:pt x="1722323" y="144640"/>
                  </a:lnTo>
                  <a:lnTo>
                    <a:pt x="1720215" y="149440"/>
                  </a:lnTo>
                  <a:lnTo>
                    <a:pt x="1717357" y="153898"/>
                  </a:lnTo>
                  <a:lnTo>
                    <a:pt x="1714741" y="158483"/>
                  </a:lnTo>
                  <a:lnTo>
                    <a:pt x="1712048" y="163017"/>
                  </a:lnTo>
                  <a:lnTo>
                    <a:pt x="1709585" y="167703"/>
                  </a:lnTo>
                  <a:lnTo>
                    <a:pt x="1706460" y="172008"/>
                  </a:lnTo>
                  <a:lnTo>
                    <a:pt x="1708645" y="169418"/>
                  </a:lnTo>
                  <a:lnTo>
                    <a:pt x="1710804" y="166306"/>
                  </a:lnTo>
                  <a:lnTo>
                    <a:pt x="1713280" y="162191"/>
                  </a:lnTo>
                  <a:lnTo>
                    <a:pt x="1715731" y="158064"/>
                  </a:lnTo>
                  <a:lnTo>
                    <a:pt x="1718284" y="154482"/>
                  </a:lnTo>
                  <a:lnTo>
                    <a:pt x="1719148" y="153276"/>
                  </a:lnTo>
                  <a:lnTo>
                    <a:pt x="1722513" y="146672"/>
                  </a:lnTo>
                  <a:lnTo>
                    <a:pt x="1721040" y="152019"/>
                  </a:lnTo>
                  <a:lnTo>
                    <a:pt x="1718830" y="157734"/>
                  </a:lnTo>
                  <a:lnTo>
                    <a:pt x="1718094" y="161048"/>
                  </a:lnTo>
                  <a:lnTo>
                    <a:pt x="1721015" y="159156"/>
                  </a:lnTo>
                  <a:lnTo>
                    <a:pt x="1726438" y="150761"/>
                  </a:lnTo>
                  <a:lnTo>
                    <a:pt x="1727301" y="147269"/>
                  </a:lnTo>
                  <a:lnTo>
                    <a:pt x="1727492" y="146672"/>
                  </a:lnTo>
                  <a:lnTo>
                    <a:pt x="1728939" y="140855"/>
                  </a:lnTo>
                  <a:lnTo>
                    <a:pt x="1731302" y="135458"/>
                  </a:lnTo>
                  <a:close/>
                </a:path>
                <a:path w="1847850" h="601980">
                  <a:moveTo>
                    <a:pt x="1737067" y="28448"/>
                  </a:moveTo>
                  <a:lnTo>
                    <a:pt x="1727415" y="11074"/>
                  </a:lnTo>
                  <a:lnTo>
                    <a:pt x="1717370" y="1003"/>
                  </a:lnTo>
                  <a:lnTo>
                    <a:pt x="1722780" y="4902"/>
                  </a:lnTo>
                  <a:lnTo>
                    <a:pt x="1722958" y="4191"/>
                  </a:lnTo>
                  <a:lnTo>
                    <a:pt x="1716024" y="0"/>
                  </a:lnTo>
                  <a:lnTo>
                    <a:pt x="1715465" y="406"/>
                  </a:lnTo>
                  <a:lnTo>
                    <a:pt x="1720049" y="4991"/>
                  </a:lnTo>
                  <a:lnTo>
                    <a:pt x="1721954" y="6248"/>
                  </a:lnTo>
                  <a:lnTo>
                    <a:pt x="1728571" y="13779"/>
                  </a:lnTo>
                  <a:lnTo>
                    <a:pt x="1733715" y="21361"/>
                  </a:lnTo>
                  <a:lnTo>
                    <a:pt x="1736750" y="26949"/>
                  </a:lnTo>
                  <a:lnTo>
                    <a:pt x="1737067" y="28448"/>
                  </a:lnTo>
                  <a:close/>
                </a:path>
                <a:path w="1847850" h="601980">
                  <a:moveTo>
                    <a:pt x="1744776" y="80467"/>
                  </a:moveTo>
                  <a:lnTo>
                    <a:pt x="1744726" y="80175"/>
                  </a:lnTo>
                  <a:lnTo>
                    <a:pt x="1744713" y="79819"/>
                  </a:lnTo>
                  <a:lnTo>
                    <a:pt x="1744091" y="81902"/>
                  </a:lnTo>
                  <a:lnTo>
                    <a:pt x="1744205" y="81661"/>
                  </a:lnTo>
                  <a:lnTo>
                    <a:pt x="1744726" y="80797"/>
                  </a:lnTo>
                  <a:lnTo>
                    <a:pt x="1744776" y="80467"/>
                  </a:lnTo>
                  <a:close/>
                </a:path>
                <a:path w="1847850" h="601980">
                  <a:moveTo>
                    <a:pt x="1745703" y="81876"/>
                  </a:moveTo>
                  <a:lnTo>
                    <a:pt x="1745386" y="78651"/>
                  </a:lnTo>
                  <a:lnTo>
                    <a:pt x="1745056" y="80238"/>
                  </a:lnTo>
                  <a:lnTo>
                    <a:pt x="1744726" y="80797"/>
                  </a:lnTo>
                  <a:lnTo>
                    <a:pt x="1744395" y="84201"/>
                  </a:lnTo>
                  <a:lnTo>
                    <a:pt x="1744357" y="89712"/>
                  </a:lnTo>
                  <a:lnTo>
                    <a:pt x="1744789" y="85661"/>
                  </a:lnTo>
                  <a:lnTo>
                    <a:pt x="1745703" y="81876"/>
                  </a:lnTo>
                  <a:close/>
                </a:path>
                <a:path w="1847850" h="601980">
                  <a:moveTo>
                    <a:pt x="1753362" y="80200"/>
                  </a:moveTo>
                  <a:lnTo>
                    <a:pt x="1751507" y="83248"/>
                  </a:lnTo>
                  <a:lnTo>
                    <a:pt x="1751025" y="81330"/>
                  </a:lnTo>
                  <a:lnTo>
                    <a:pt x="1749183" y="94322"/>
                  </a:lnTo>
                  <a:lnTo>
                    <a:pt x="1747989" y="100812"/>
                  </a:lnTo>
                  <a:lnTo>
                    <a:pt x="1746262" y="107226"/>
                  </a:lnTo>
                  <a:lnTo>
                    <a:pt x="1748066" y="103060"/>
                  </a:lnTo>
                  <a:lnTo>
                    <a:pt x="1750339" y="98945"/>
                  </a:lnTo>
                  <a:lnTo>
                    <a:pt x="1751457" y="94551"/>
                  </a:lnTo>
                  <a:lnTo>
                    <a:pt x="1750301" y="95008"/>
                  </a:lnTo>
                  <a:lnTo>
                    <a:pt x="1753362" y="80200"/>
                  </a:lnTo>
                  <a:close/>
                </a:path>
                <a:path w="1847850" h="601980">
                  <a:moveTo>
                    <a:pt x="1814791" y="189331"/>
                  </a:moveTo>
                  <a:lnTo>
                    <a:pt x="1814195" y="188010"/>
                  </a:lnTo>
                  <a:lnTo>
                    <a:pt x="1813852" y="191135"/>
                  </a:lnTo>
                  <a:lnTo>
                    <a:pt x="1813471" y="189750"/>
                  </a:lnTo>
                  <a:lnTo>
                    <a:pt x="1813572" y="191922"/>
                  </a:lnTo>
                  <a:lnTo>
                    <a:pt x="1814766" y="195389"/>
                  </a:lnTo>
                  <a:lnTo>
                    <a:pt x="1814385" y="193649"/>
                  </a:lnTo>
                  <a:lnTo>
                    <a:pt x="1814322" y="191731"/>
                  </a:lnTo>
                  <a:lnTo>
                    <a:pt x="1814791" y="189331"/>
                  </a:lnTo>
                  <a:close/>
                </a:path>
                <a:path w="1847850" h="601980">
                  <a:moveTo>
                    <a:pt x="1815325" y="182956"/>
                  </a:moveTo>
                  <a:lnTo>
                    <a:pt x="1815096" y="181584"/>
                  </a:lnTo>
                  <a:lnTo>
                    <a:pt x="1814601" y="179793"/>
                  </a:lnTo>
                  <a:lnTo>
                    <a:pt x="1815325" y="182956"/>
                  </a:lnTo>
                  <a:close/>
                </a:path>
                <a:path w="1847850" h="601980">
                  <a:moveTo>
                    <a:pt x="1815744" y="198107"/>
                  </a:moveTo>
                  <a:lnTo>
                    <a:pt x="1815503" y="197256"/>
                  </a:lnTo>
                  <a:lnTo>
                    <a:pt x="1814766" y="195389"/>
                  </a:lnTo>
                  <a:lnTo>
                    <a:pt x="1815007" y="196329"/>
                  </a:lnTo>
                  <a:lnTo>
                    <a:pt x="1815312" y="197231"/>
                  </a:lnTo>
                  <a:lnTo>
                    <a:pt x="1815744" y="198107"/>
                  </a:lnTo>
                  <a:close/>
                </a:path>
                <a:path w="1847850" h="601980">
                  <a:moveTo>
                    <a:pt x="1817230" y="177355"/>
                  </a:moveTo>
                  <a:lnTo>
                    <a:pt x="1817027" y="177558"/>
                  </a:lnTo>
                  <a:lnTo>
                    <a:pt x="1816481" y="177914"/>
                  </a:lnTo>
                  <a:lnTo>
                    <a:pt x="1816049" y="179552"/>
                  </a:lnTo>
                  <a:lnTo>
                    <a:pt x="1817052" y="178511"/>
                  </a:lnTo>
                  <a:lnTo>
                    <a:pt x="1817230" y="177355"/>
                  </a:lnTo>
                  <a:close/>
                </a:path>
                <a:path w="1847850" h="601980">
                  <a:moveTo>
                    <a:pt x="1818830" y="169887"/>
                  </a:moveTo>
                  <a:lnTo>
                    <a:pt x="1818703" y="169367"/>
                  </a:lnTo>
                  <a:lnTo>
                    <a:pt x="1818347" y="169456"/>
                  </a:lnTo>
                  <a:lnTo>
                    <a:pt x="1818474" y="167474"/>
                  </a:lnTo>
                  <a:lnTo>
                    <a:pt x="1818030" y="168402"/>
                  </a:lnTo>
                  <a:lnTo>
                    <a:pt x="1817408" y="170230"/>
                  </a:lnTo>
                  <a:lnTo>
                    <a:pt x="1816963" y="170281"/>
                  </a:lnTo>
                  <a:lnTo>
                    <a:pt x="1817230" y="170510"/>
                  </a:lnTo>
                  <a:lnTo>
                    <a:pt x="1817928" y="169570"/>
                  </a:lnTo>
                  <a:lnTo>
                    <a:pt x="1818335" y="169481"/>
                  </a:lnTo>
                  <a:lnTo>
                    <a:pt x="1818246" y="172440"/>
                  </a:lnTo>
                  <a:lnTo>
                    <a:pt x="1818830" y="169887"/>
                  </a:lnTo>
                  <a:close/>
                </a:path>
                <a:path w="1847850" h="601980">
                  <a:moveTo>
                    <a:pt x="1822513" y="151930"/>
                  </a:moveTo>
                  <a:lnTo>
                    <a:pt x="1822018" y="152336"/>
                  </a:lnTo>
                  <a:lnTo>
                    <a:pt x="1821192" y="154533"/>
                  </a:lnTo>
                  <a:lnTo>
                    <a:pt x="1821243" y="153631"/>
                  </a:lnTo>
                  <a:lnTo>
                    <a:pt x="1820646" y="156286"/>
                  </a:lnTo>
                  <a:lnTo>
                    <a:pt x="1821129" y="155854"/>
                  </a:lnTo>
                  <a:lnTo>
                    <a:pt x="1822119" y="154571"/>
                  </a:lnTo>
                  <a:lnTo>
                    <a:pt x="1822513" y="151930"/>
                  </a:lnTo>
                  <a:close/>
                </a:path>
                <a:path w="1847850" h="601980">
                  <a:moveTo>
                    <a:pt x="1822538" y="155905"/>
                  </a:moveTo>
                  <a:lnTo>
                    <a:pt x="1822335" y="156083"/>
                  </a:lnTo>
                  <a:lnTo>
                    <a:pt x="1822170" y="156413"/>
                  </a:lnTo>
                  <a:lnTo>
                    <a:pt x="1822310" y="157251"/>
                  </a:lnTo>
                  <a:lnTo>
                    <a:pt x="1822538" y="155905"/>
                  </a:lnTo>
                  <a:close/>
                </a:path>
                <a:path w="1847850" h="601980">
                  <a:moveTo>
                    <a:pt x="1823313" y="155714"/>
                  </a:moveTo>
                  <a:lnTo>
                    <a:pt x="1822805" y="154597"/>
                  </a:lnTo>
                  <a:lnTo>
                    <a:pt x="1823135" y="154952"/>
                  </a:lnTo>
                  <a:lnTo>
                    <a:pt x="1822919" y="154279"/>
                  </a:lnTo>
                  <a:lnTo>
                    <a:pt x="1823046" y="153035"/>
                  </a:lnTo>
                  <a:lnTo>
                    <a:pt x="1822538" y="155892"/>
                  </a:lnTo>
                  <a:lnTo>
                    <a:pt x="1822881" y="155613"/>
                  </a:lnTo>
                  <a:lnTo>
                    <a:pt x="1823313" y="155714"/>
                  </a:lnTo>
                  <a:close/>
                </a:path>
                <a:path w="1847850" h="601980">
                  <a:moveTo>
                    <a:pt x="1824126" y="153352"/>
                  </a:moveTo>
                  <a:lnTo>
                    <a:pt x="1823402" y="159042"/>
                  </a:lnTo>
                  <a:lnTo>
                    <a:pt x="1823656" y="158165"/>
                  </a:lnTo>
                  <a:lnTo>
                    <a:pt x="1824126" y="153352"/>
                  </a:lnTo>
                  <a:close/>
                </a:path>
                <a:path w="1847850" h="601980">
                  <a:moveTo>
                    <a:pt x="1824964" y="147231"/>
                  </a:moveTo>
                  <a:lnTo>
                    <a:pt x="1824621" y="147408"/>
                  </a:lnTo>
                  <a:lnTo>
                    <a:pt x="1823885" y="149796"/>
                  </a:lnTo>
                  <a:lnTo>
                    <a:pt x="1824964" y="147231"/>
                  </a:lnTo>
                  <a:close/>
                </a:path>
                <a:path w="1847850" h="601980">
                  <a:moveTo>
                    <a:pt x="1825231" y="145491"/>
                  </a:moveTo>
                  <a:lnTo>
                    <a:pt x="1824939" y="145834"/>
                  </a:lnTo>
                  <a:lnTo>
                    <a:pt x="1824228" y="147612"/>
                  </a:lnTo>
                  <a:lnTo>
                    <a:pt x="1824621" y="147408"/>
                  </a:lnTo>
                  <a:lnTo>
                    <a:pt x="1825231" y="145491"/>
                  </a:lnTo>
                  <a:close/>
                </a:path>
                <a:path w="1847850" h="601980">
                  <a:moveTo>
                    <a:pt x="1825612" y="143967"/>
                  </a:moveTo>
                  <a:lnTo>
                    <a:pt x="1824050" y="146875"/>
                  </a:lnTo>
                  <a:lnTo>
                    <a:pt x="1824939" y="145834"/>
                  </a:lnTo>
                  <a:lnTo>
                    <a:pt x="1825612" y="143967"/>
                  </a:lnTo>
                  <a:close/>
                </a:path>
                <a:path w="1847850" h="601980">
                  <a:moveTo>
                    <a:pt x="1826501" y="146494"/>
                  </a:moveTo>
                  <a:lnTo>
                    <a:pt x="1825307" y="146812"/>
                  </a:lnTo>
                  <a:lnTo>
                    <a:pt x="1823783" y="151574"/>
                  </a:lnTo>
                  <a:lnTo>
                    <a:pt x="1824558" y="150291"/>
                  </a:lnTo>
                  <a:lnTo>
                    <a:pt x="1825409" y="148602"/>
                  </a:lnTo>
                  <a:lnTo>
                    <a:pt x="1824951" y="151218"/>
                  </a:lnTo>
                  <a:lnTo>
                    <a:pt x="1826501" y="146494"/>
                  </a:lnTo>
                  <a:close/>
                </a:path>
                <a:path w="1847850" h="601980">
                  <a:moveTo>
                    <a:pt x="1832965" y="138468"/>
                  </a:moveTo>
                  <a:lnTo>
                    <a:pt x="1831276" y="140868"/>
                  </a:lnTo>
                  <a:lnTo>
                    <a:pt x="1831733" y="140931"/>
                  </a:lnTo>
                  <a:lnTo>
                    <a:pt x="1832864" y="139331"/>
                  </a:lnTo>
                  <a:lnTo>
                    <a:pt x="1832965" y="138468"/>
                  </a:lnTo>
                  <a:close/>
                </a:path>
                <a:path w="1847850" h="601980">
                  <a:moveTo>
                    <a:pt x="1833156" y="133604"/>
                  </a:moveTo>
                  <a:lnTo>
                    <a:pt x="1832203" y="137045"/>
                  </a:lnTo>
                  <a:lnTo>
                    <a:pt x="1830755" y="139496"/>
                  </a:lnTo>
                  <a:lnTo>
                    <a:pt x="1832724" y="138430"/>
                  </a:lnTo>
                  <a:lnTo>
                    <a:pt x="1833156" y="133604"/>
                  </a:lnTo>
                  <a:close/>
                </a:path>
                <a:path w="1847850" h="601980">
                  <a:moveTo>
                    <a:pt x="1833308" y="133083"/>
                  </a:moveTo>
                  <a:lnTo>
                    <a:pt x="1833194" y="133248"/>
                  </a:lnTo>
                  <a:lnTo>
                    <a:pt x="1833156" y="133604"/>
                  </a:lnTo>
                  <a:lnTo>
                    <a:pt x="1833308" y="133083"/>
                  </a:lnTo>
                  <a:close/>
                </a:path>
                <a:path w="1847850" h="601980">
                  <a:moveTo>
                    <a:pt x="1835543" y="130098"/>
                  </a:moveTo>
                  <a:lnTo>
                    <a:pt x="1835137" y="128270"/>
                  </a:lnTo>
                  <a:lnTo>
                    <a:pt x="1833613" y="131978"/>
                  </a:lnTo>
                  <a:lnTo>
                    <a:pt x="1833308" y="133083"/>
                  </a:lnTo>
                  <a:lnTo>
                    <a:pt x="1835023" y="130454"/>
                  </a:lnTo>
                  <a:lnTo>
                    <a:pt x="1835543" y="130098"/>
                  </a:lnTo>
                  <a:close/>
                </a:path>
                <a:path w="1847850" h="601980">
                  <a:moveTo>
                    <a:pt x="1838363" y="122669"/>
                  </a:moveTo>
                  <a:lnTo>
                    <a:pt x="1838210" y="122212"/>
                  </a:lnTo>
                  <a:lnTo>
                    <a:pt x="1837715" y="125183"/>
                  </a:lnTo>
                  <a:lnTo>
                    <a:pt x="1838363" y="122669"/>
                  </a:lnTo>
                  <a:close/>
                </a:path>
                <a:path w="1847850" h="601980">
                  <a:moveTo>
                    <a:pt x="1847469" y="105778"/>
                  </a:moveTo>
                  <a:lnTo>
                    <a:pt x="1847253" y="105892"/>
                  </a:lnTo>
                  <a:lnTo>
                    <a:pt x="1846757" y="105956"/>
                  </a:lnTo>
                  <a:lnTo>
                    <a:pt x="1846414" y="105905"/>
                  </a:lnTo>
                  <a:lnTo>
                    <a:pt x="1845906" y="105994"/>
                  </a:lnTo>
                  <a:lnTo>
                    <a:pt x="1845271" y="106045"/>
                  </a:lnTo>
                  <a:lnTo>
                    <a:pt x="1846199" y="105994"/>
                  </a:lnTo>
                  <a:lnTo>
                    <a:pt x="1847164" y="106006"/>
                  </a:lnTo>
                  <a:lnTo>
                    <a:pt x="1847469" y="105778"/>
                  </a:lnTo>
                  <a:close/>
                </a:path>
                <a:path w="1847850" h="601980">
                  <a:moveTo>
                    <a:pt x="1847773" y="105575"/>
                  </a:move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2456" y="355358"/>
              <a:ext cx="1439545" cy="321945"/>
            </a:xfrm>
            <a:custGeom>
              <a:avLst/>
              <a:gdLst/>
              <a:ahLst/>
              <a:cxnLst/>
              <a:rect l="l" t="t" r="r" b="b"/>
              <a:pathLst>
                <a:path w="1439545" h="321945">
                  <a:moveTo>
                    <a:pt x="1701" y="21539"/>
                  </a:moveTo>
                  <a:lnTo>
                    <a:pt x="889" y="23025"/>
                  </a:lnTo>
                  <a:lnTo>
                    <a:pt x="1676" y="22479"/>
                  </a:lnTo>
                  <a:lnTo>
                    <a:pt x="1701" y="21539"/>
                  </a:lnTo>
                  <a:close/>
                </a:path>
                <a:path w="1439545" h="321945">
                  <a:moveTo>
                    <a:pt x="1765" y="26822"/>
                  </a:moveTo>
                  <a:lnTo>
                    <a:pt x="1104" y="25527"/>
                  </a:lnTo>
                  <a:lnTo>
                    <a:pt x="571" y="25730"/>
                  </a:lnTo>
                  <a:lnTo>
                    <a:pt x="342" y="26809"/>
                  </a:lnTo>
                  <a:lnTo>
                    <a:pt x="0" y="26365"/>
                  </a:lnTo>
                  <a:lnTo>
                    <a:pt x="317" y="27660"/>
                  </a:lnTo>
                  <a:lnTo>
                    <a:pt x="850" y="27457"/>
                  </a:lnTo>
                  <a:lnTo>
                    <a:pt x="1765" y="26822"/>
                  </a:lnTo>
                  <a:close/>
                </a:path>
                <a:path w="1439545" h="321945">
                  <a:moveTo>
                    <a:pt x="2032" y="23279"/>
                  </a:moveTo>
                  <a:lnTo>
                    <a:pt x="1905" y="22301"/>
                  </a:lnTo>
                  <a:lnTo>
                    <a:pt x="1676" y="22491"/>
                  </a:lnTo>
                  <a:lnTo>
                    <a:pt x="1638" y="22936"/>
                  </a:lnTo>
                  <a:lnTo>
                    <a:pt x="1536" y="23380"/>
                  </a:lnTo>
                  <a:lnTo>
                    <a:pt x="2032" y="23279"/>
                  </a:lnTo>
                  <a:close/>
                </a:path>
                <a:path w="1439545" h="321945">
                  <a:moveTo>
                    <a:pt x="2438" y="23177"/>
                  </a:moveTo>
                  <a:lnTo>
                    <a:pt x="2032" y="23279"/>
                  </a:lnTo>
                  <a:lnTo>
                    <a:pt x="2184" y="24472"/>
                  </a:lnTo>
                  <a:lnTo>
                    <a:pt x="2438" y="23177"/>
                  </a:lnTo>
                  <a:close/>
                </a:path>
                <a:path w="1439545" h="321945">
                  <a:moveTo>
                    <a:pt x="3289" y="28143"/>
                  </a:moveTo>
                  <a:lnTo>
                    <a:pt x="3022" y="27482"/>
                  </a:lnTo>
                  <a:lnTo>
                    <a:pt x="2794" y="27571"/>
                  </a:lnTo>
                  <a:lnTo>
                    <a:pt x="2705" y="27724"/>
                  </a:lnTo>
                  <a:lnTo>
                    <a:pt x="3289" y="28143"/>
                  </a:lnTo>
                  <a:close/>
                </a:path>
                <a:path w="1439545" h="321945">
                  <a:moveTo>
                    <a:pt x="5867" y="571"/>
                  </a:moveTo>
                  <a:lnTo>
                    <a:pt x="5524" y="571"/>
                  </a:lnTo>
                  <a:lnTo>
                    <a:pt x="5689" y="12"/>
                  </a:lnTo>
                  <a:lnTo>
                    <a:pt x="4356" y="101"/>
                  </a:lnTo>
                  <a:lnTo>
                    <a:pt x="4127" y="0"/>
                  </a:lnTo>
                  <a:lnTo>
                    <a:pt x="4330" y="977"/>
                  </a:lnTo>
                  <a:lnTo>
                    <a:pt x="5867" y="571"/>
                  </a:lnTo>
                  <a:close/>
                </a:path>
                <a:path w="1439545" h="321945">
                  <a:moveTo>
                    <a:pt x="6908" y="16052"/>
                  </a:moveTo>
                  <a:lnTo>
                    <a:pt x="6819" y="15798"/>
                  </a:lnTo>
                  <a:lnTo>
                    <a:pt x="6908" y="16052"/>
                  </a:lnTo>
                  <a:close/>
                </a:path>
                <a:path w="1439545" h="321945">
                  <a:moveTo>
                    <a:pt x="8255" y="14173"/>
                  </a:moveTo>
                  <a:lnTo>
                    <a:pt x="6502" y="13296"/>
                  </a:lnTo>
                  <a:lnTo>
                    <a:pt x="6616" y="15240"/>
                  </a:lnTo>
                  <a:lnTo>
                    <a:pt x="6819" y="15798"/>
                  </a:lnTo>
                  <a:lnTo>
                    <a:pt x="7708" y="14389"/>
                  </a:lnTo>
                  <a:lnTo>
                    <a:pt x="8255" y="14173"/>
                  </a:lnTo>
                  <a:close/>
                </a:path>
                <a:path w="1439545" h="321945">
                  <a:moveTo>
                    <a:pt x="8343" y="11569"/>
                  </a:moveTo>
                  <a:lnTo>
                    <a:pt x="7670" y="10274"/>
                  </a:lnTo>
                  <a:lnTo>
                    <a:pt x="7150" y="10058"/>
                  </a:lnTo>
                  <a:lnTo>
                    <a:pt x="8343" y="11569"/>
                  </a:lnTo>
                  <a:close/>
                </a:path>
                <a:path w="1439545" h="321945">
                  <a:moveTo>
                    <a:pt x="9156" y="18503"/>
                  </a:moveTo>
                  <a:lnTo>
                    <a:pt x="6908" y="16052"/>
                  </a:lnTo>
                  <a:lnTo>
                    <a:pt x="7581" y="17830"/>
                  </a:lnTo>
                  <a:lnTo>
                    <a:pt x="6832" y="19126"/>
                  </a:lnTo>
                  <a:lnTo>
                    <a:pt x="9156" y="18503"/>
                  </a:lnTo>
                  <a:close/>
                </a:path>
                <a:path w="1439545" h="321945">
                  <a:moveTo>
                    <a:pt x="1124000" y="320116"/>
                  </a:moveTo>
                  <a:lnTo>
                    <a:pt x="1122781" y="319392"/>
                  </a:lnTo>
                  <a:lnTo>
                    <a:pt x="1122121" y="321259"/>
                  </a:lnTo>
                  <a:lnTo>
                    <a:pt x="1123467" y="320128"/>
                  </a:lnTo>
                  <a:lnTo>
                    <a:pt x="1124000" y="320116"/>
                  </a:lnTo>
                  <a:close/>
                </a:path>
                <a:path w="1439545" h="321945">
                  <a:moveTo>
                    <a:pt x="1127328" y="316026"/>
                  </a:moveTo>
                  <a:lnTo>
                    <a:pt x="1124940" y="317157"/>
                  </a:lnTo>
                  <a:lnTo>
                    <a:pt x="1126705" y="316763"/>
                  </a:lnTo>
                  <a:lnTo>
                    <a:pt x="1127328" y="316026"/>
                  </a:lnTo>
                  <a:close/>
                </a:path>
                <a:path w="1439545" h="321945">
                  <a:moveTo>
                    <a:pt x="1137640" y="309816"/>
                  </a:moveTo>
                  <a:lnTo>
                    <a:pt x="1137272" y="310019"/>
                  </a:lnTo>
                  <a:lnTo>
                    <a:pt x="1136700" y="310464"/>
                  </a:lnTo>
                  <a:lnTo>
                    <a:pt x="1136218" y="310908"/>
                  </a:lnTo>
                  <a:lnTo>
                    <a:pt x="1137640" y="309816"/>
                  </a:lnTo>
                  <a:close/>
                </a:path>
                <a:path w="1439545" h="321945">
                  <a:moveTo>
                    <a:pt x="1146581" y="312013"/>
                  </a:moveTo>
                  <a:lnTo>
                    <a:pt x="1145247" y="313944"/>
                  </a:lnTo>
                  <a:lnTo>
                    <a:pt x="1146060" y="313944"/>
                  </a:lnTo>
                  <a:lnTo>
                    <a:pt x="1146581" y="312013"/>
                  </a:lnTo>
                  <a:close/>
                </a:path>
                <a:path w="1439545" h="321945">
                  <a:moveTo>
                    <a:pt x="1147000" y="311404"/>
                  </a:moveTo>
                  <a:lnTo>
                    <a:pt x="1146644" y="311759"/>
                  </a:lnTo>
                  <a:lnTo>
                    <a:pt x="1146581" y="312013"/>
                  </a:lnTo>
                  <a:lnTo>
                    <a:pt x="1147000" y="311404"/>
                  </a:lnTo>
                  <a:close/>
                </a:path>
                <a:path w="1439545" h="321945">
                  <a:moveTo>
                    <a:pt x="1183779" y="280924"/>
                  </a:moveTo>
                  <a:lnTo>
                    <a:pt x="1179918" y="283464"/>
                  </a:lnTo>
                  <a:lnTo>
                    <a:pt x="1181379" y="283464"/>
                  </a:lnTo>
                  <a:lnTo>
                    <a:pt x="1183779" y="280924"/>
                  </a:lnTo>
                  <a:close/>
                </a:path>
                <a:path w="1439545" h="321945">
                  <a:moveTo>
                    <a:pt x="1185430" y="278523"/>
                  </a:moveTo>
                  <a:lnTo>
                    <a:pt x="1185176" y="278688"/>
                  </a:lnTo>
                  <a:lnTo>
                    <a:pt x="1185037" y="278790"/>
                  </a:lnTo>
                  <a:lnTo>
                    <a:pt x="1185240" y="278752"/>
                  </a:lnTo>
                  <a:lnTo>
                    <a:pt x="1185430" y="278523"/>
                  </a:lnTo>
                  <a:close/>
                </a:path>
                <a:path w="1439545" h="321945">
                  <a:moveTo>
                    <a:pt x="1209179" y="240284"/>
                  </a:moveTo>
                  <a:lnTo>
                    <a:pt x="1206525" y="241554"/>
                  </a:lnTo>
                  <a:lnTo>
                    <a:pt x="1208036" y="241554"/>
                  </a:lnTo>
                  <a:lnTo>
                    <a:pt x="1209179" y="240284"/>
                  </a:lnTo>
                  <a:close/>
                </a:path>
                <a:path w="1439545" h="321945">
                  <a:moveTo>
                    <a:pt x="1225118" y="231394"/>
                  </a:moveTo>
                  <a:lnTo>
                    <a:pt x="1223111" y="234556"/>
                  </a:lnTo>
                  <a:lnTo>
                    <a:pt x="1222883" y="235204"/>
                  </a:lnTo>
                  <a:lnTo>
                    <a:pt x="1225118" y="231394"/>
                  </a:lnTo>
                  <a:close/>
                </a:path>
                <a:path w="1439545" h="321945">
                  <a:moveTo>
                    <a:pt x="1236560" y="215798"/>
                  </a:moveTo>
                  <a:lnTo>
                    <a:pt x="1235417" y="216154"/>
                  </a:lnTo>
                  <a:lnTo>
                    <a:pt x="1235443" y="217284"/>
                  </a:lnTo>
                  <a:lnTo>
                    <a:pt x="1236560" y="215798"/>
                  </a:lnTo>
                  <a:close/>
                </a:path>
                <a:path w="1439545" h="321945">
                  <a:moveTo>
                    <a:pt x="1240104" y="211074"/>
                  </a:moveTo>
                  <a:lnTo>
                    <a:pt x="1236560" y="215798"/>
                  </a:lnTo>
                  <a:lnTo>
                    <a:pt x="1239481" y="214884"/>
                  </a:lnTo>
                  <a:lnTo>
                    <a:pt x="1240104" y="211074"/>
                  </a:lnTo>
                  <a:close/>
                </a:path>
                <a:path w="1439545" h="321945">
                  <a:moveTo>
                    <a:pt x="1240282" y="199644"/>
                  </a:moveTo>
                  <a:lnTo>
                    <a:pt x="1239659" y="200914"/>
                  </a:lnTo>
                  <a:lnTo>
                    <a:pt x="1240040" y="200914"/>
                  </a:lnTo>
                  <a:lnTo>
                    <a:pt x="1240282" y="199644"/>
                  </a:lnTo>
                  <a:close/>
                </a:path>
                <a:path w="1439545" h="321945">
                  <a:moveTo>
                    <a:pt x="1244003" y="196850"/>
                  </a:moveTo>
                  <a:lnTo>
                    <a:pt x="1243723" y="195910"/>
                  </a:lnTo>
                  <a:lnTo>
                    <a:pt x="1242326" y="198374"/>
                  </a:lnTo>
                  <a:lnTo>
                    <a:pt x="1244003" y="196850"/>
                  </a:lnTo>
                  <a:close/>
                </a:path>
                <a:path w="1439545" h="321945">
                  <a:moveTo>
                    <a:pt x="1244371" y="194779"/>
                  </a:moveTo>
                  <a:lnTo>
                    <a:pt x="1243711" y="195834"/>
                  </a:lnTo>
                  <a:lnTo>
                    <a:pt x="1244371" y="194779"/>
                  </a:lnTo>
                  <a:close/>
                </a:path>
                <a:path w="1439545" h="321945">
                  <a:moveTo>
                    <a:pt x="1246670" y="190754"/>
                  </a:moveTo>
                  <a:lnTo>
                    <a:pt x="1245501" y="192024"/>
                  </a:lnTo>
                  <a:lnTo>
                    <a:pt x="1244015" y="194564"/>
                  </a:lnTo>
                  <a:lnTo>
                    <a:pt x="1244498" y="194564"/>
                  </a:lnTo>
                  <a:lnTo>
                    <a:pt x="1246670" y="190754"/>
                  </a:lnTo>
                  <a:close/>
                </a:path>
                <a:path w="1439545" h="321945">
                  <a:moveTo>
                    <a:pt x="1253324" y="193522"/>
                  </a:moveTo>
                  <a:lnTo>
                    <a:pt x="1253083" y="193700"/>
                  </a:lnTo>
                  <a:lnTo>
                    <a:pt x="1252562" y="194970"/>
                  </a:lnTo>
                  <a:lnTo>
                    <a:pt x="1252867" y="194475"/>
                  </a:lnTo>
                  <a:lnTo>
                    <a:pt x="1253324" y="193522"/>
                  </a:lnTo>
                  <a:close/>
                </a:path>
                <a:path w="1439545" h="321945">
                  <a:moveTo>
                    <a:pt x="1254340" y="194271"/>
                  </a:moveTo>
                  <a:lnTo>
                    <a:pt x="1254277" y="193649"/>
                  </a:lnTo>
                  <a:lnTo>
                    <a:pt x="1254074" y="193852"/>
                  </a:lnTo>
                  <a:lnTo>
                    <a:pt x="1253807" y="194678"/>
                  </a:lnTo>
                  <a:lnTo>
                    <a:pt x="1254340" y="194271"/>
                  </a:lnTo>
                  <a:close/>
                </a:path>
                <a:path w="1439545" h="321945">
                  <a:moveTo>
                    <a:pt x="1254518" y="195834"/>
                  </a:moveTo>
                  <a:lnTo>
                    <a:pt x="1254404" y="194221"/>
                  </a:lnTo>
                  <a:lnTo>
                    <a:pt x="1254391" y="194678"/>
                  </a:lnTo>
                  <a:lnTo>
                    <a:pt x="1254518" y="195834"/>
                  </a:lnTo>
                  <a:close/>
                </a:path>
                <a:path w="1439545" h="321945">
                  <a:moveTo>
                    <a:pt x="1256436" y="192659"/>
                  </a:moveTo>
                  <a:lnTo>
                    <a:pt x="1254671" y="193205"/>
                  </a:lnTo>
                  <a:lnTo>
                    <a:pt x="1254366" y="193573"/>
                  </a:lnTo>
                  <a:lnTo>
                    <a:pt x="1254404" y="194221"/>
                  </a:lnTo>
                  <a:lnTo>
                    <a:pt x="1256436" y="192659"/>
                  </a:lnTo>
                  <a:close/>
                </a:path>
                <a:path w="1439545" h="321945">
                  <a:moveTo>
                    <a:pt x="1265110" y="183591"/>
                  </a:moveTo>
                  <a:lnTo>
                    <a:pt x="1264615" y="183769"/>
                  </a:lnTo>
                  <a:lnTo>
                    <a:pt x="1263726" y="185674"/>
                  </a:lnTo>
                  <a:lnTo>
                    <a:pt x="1265110" y="183591"/>
                  </a:lnTo>
                  <a:close/>
                </a:path>
                <a:path w="1439545" h="321945">
                  <a:moveTo>
                    <a:pt x="1267955" y="179324"/>
                  </a:moveTo>
                  <a:lnTo>
                    <a:pt x="1265110" y="183591"/>
                  </a:lnTo>
                  <a:lnTo>
                    <a:pt x="1266367" y="183134"/>
                  </a:lnTo>
                  <a:lnTo>
                    <a:pt x="1267955" y="179324"/>
                  </a:lnTo>
                  <a:close/>
                </a:path>
                <a:path w="1439545" h="321945">
                  <a:moveTo>
                    <a:pt x="1274241" y="171704"/>
                  </a:moveTo>
                  <a:lnTo>
                    <a:pt x="1272832" y="173647"/>
                  </a:lnTo>
                  <a:lnTo>
                    <a:pt x="1273556" y="172974"/>
                  </a:lnTo>
                  <a:lnTo>
                    <a:pt x="1274241" y="171704"/>
                  </a:lnTo>
                  <a:close/>
                </a:path>
                <a:path w="1439545" h="321945">
                  <a:moveTo>
                    <a:pt x="1293228" y="145034"/>
                  </a:moveTo>
                  <a:lnTo>
                    <a:pt x="1291285" y="147574"/>
                  </a:lnTo>
                  <a:lnTo>
                    <a:pt x="1293228" y="145034"/>
                  </a:lnTo>
                  <a:close/>
                </a:path>
                <a:path w="1439545" h="321945">
                  <a:moveTo>
                    <a:pt x="1296708" y="143764"/>
                  </a:moveTo>
                  <a:lnTo>
                    <a:pt x="1295654" y="145034"/>
                  </a:lnTo>
                  <a:lnTo>
                    <a:pt x="1296708" y="143764"/>
                  </a:lnTo>
                  <a:close/>
                </a:path>
                <a:path w="1439545" h="321945">
                  <a:moveTo>
                    <a:pt x="1300378" y="261137"/>
                  </a:moveTo>
                  <a:lnTo>
                    <a:pt x="1300353" y="260934"/>
                  </a:lnTo>
                  <a:lnTo>
                    <a:pt x="1300149" y="261378"/>
                  </a:lnTo>
                  <a:lnTo>
                    <a:pt x="1300378" y="261137"/>
                  </a:lnTo>
                  <a:close/>
                </a:path>
                <a:path w="1439545" h="321945">
                  <a:moveTo>
                    <a:pt x="1300746" y="260350"/>
                  </a:moveTo>
                  <a:lnTo>
                    <a:pt x="1300594" y="260375"/>
                  </a:lnTo>
                  <a:lnTo>
                    <a:pt x="1300619" y="260680"/>
                  </a:lnTo>
                  <a:lnTo>
                    <a:pt x="1300695" y="260502"/>
                  </a:lnTo>
                  <a:lnTo>
                    <a:pt x="1300746" y="260350"/>
                  </a:lnTo>
                  <a:close/>
                </a:path>
                <a:path w="1439545" h="321945">
                  <a:moveTo>
                    <a:pt x="1300835" y="262978"/>
                  </a:moveTo>
                  <a:lnTo>
                    <a:pt x="1300734" y="261366"/>
                  </a:lnTo>
                  <a:lnTo>
                    <a:pt x="1300632" y="260680"/>
                  </a:lnTo>
                  <a:lnTo>
                    <a:pt x="1300378" y="261137"/>
                  </a:lnTo>
                  <a:lnTo>
                    <a:pt x="1300480" y="261848"/>
                  </a:lnTo>
                  <a:lnTo>
                    <a:pt x="1300835" y="262978"/>
                  </a:lnTo>
                  <a:close/>
                </a:path>
                <a:path w="1439545" h="321945">
                  <a:moveTo>
                    <a:pt x="1301178" y="271856"/>
                  </a:moveTo>
                  <a:lnTo>
                    <a:pt x="1301000" y="266268"/>
                  </a:lnTo>
                  <a:lnTo>
                    <a:pt x="1300226" y="265226"/>
                  </a:lnTo>
                  <a:lnTo>
                    <a:pt x="1300327" y="267220"/>
                  </a:lnTo>
                  <a:lnTo>
                    <a:pt x="1300784" y="268605"/>
                  </a:lnTo>
                  <a:lnTo>
                    <a:pt x="1300886" y="270129"/>
                  </a:lnTo>
                  <a:lnTo>
                    <a:pt x="1301178" y="271856"/>
                  </a:lnTo>
                  <a:close/>
                </a:path>
                <a:path w="1439545" h="321945">
                  <a:moveTo>
                    <a:pt x="1301305" y="264579"/>
                  </a:moveTo>
                  <a:lnTo>
                    <a:pt x="1300835" y="262978"/>
                  </a:lnTo>
                  <a:lnTo>
                    <a:pt x="1301000" y="266268"/>
                  </a:lnTo>
                  <a:lnTo>
                    <a:pt x="1301203" y="266395"/>
                  </a:lnTo>
                  <a:lnTo>
                    <a:pt x="1301153" y="265950"/>
                  </a:lnTo>
                  <a:lnTo>
                    <a:pt x="1301305" y="264579"/>
                  </a:lnTo>
                  <a:close/>
                </a:path>
                <a:path w="1439545" h="321945">
                  <a:moveTo>
                    <a:pt x="1301394" y="277685"/>
                  </a:moveTo>
                  <a:lnTo>
                    <a:pt x="1301318" y="275145"/>
                  </a:lnTo>
                  <a:lnTo>
                    <a:pt x="1301153" y="275907"/>
                  </a:lnTo>
                  <a:lnTo>
                    <a:pt x="1301115" y="277469"/>
                  </a:lnTo>
                  <a:lnTo>
                    <a:pt x="1301394" y="277685"/>
                  </a:lnTo>
                  <a:close/>
                </a:path>
                <a:path w="1439545" h="321945">
                  <a:moveTo>
                    <a:pt x="1301534" y="252183"/>
                  </a:moveTo>
                  <a:lnTo>
                    <a:pt x="1301343" y="252374"/>
                  </a:lnTo>
                  <a:lnTo>
                    <a:pt x="1300797" y="252730"/>
                  </a:lnTo>
                  <a:lnTo>
                    <a:pt x="1300365" y="254368"/>
                  </a:lnTo>
                  <a:lnTo>
                    <a:pt x="1301343" y="253352"/>
                  </a:lnTo>
                  <a:lnTo>
                    <a:pt x="1301000" y="255828"/>
                  </a:lnTo>
                  <a:lnTo>
                    <a:pt x="1301394" y="253288"/>
                  </a:lnTo>
                  <a:lnTo>
                    <a:pt x="1301534" y="252183"/>
                  </a:lnTo>
                  <a:close/>
                </a:path>
                <a:path w="1439545" h="321945">
                  <a:moveTo>
                    <a:pt x="1301673" y="252018"/>
                  </a:moveTo>
                  <a:lnTo>
                    <a:pt x="1301584" y="251891"/>
                  </a:lnTo>
                  <a:lnTo>
                    <a:pt x="1301534" y="252183"/>
                  </a:lnTo>
                  <a:lnTo>
                    <a:pt x="1301673" y="252018"/>
                  </a:lnTo>
                  <a:close/>
                </a:path>
                <a:path w="1439545" h="321945">
                  <a:moveTo>
                    <a:pt x="1302880" y="252183"/>
                  </a:moveTo>
                  <a:lnTo>
                    <a:pt x="1302854" y="250647"/>
                  </a:lnTo>
                  <a:lnTo>
                    <a:pt x="1302600" y="251764"/>
                  </a:lnTo>
                  <a:lnTo>
                    <a:pt x="1302880" y="252183"/>
                  </a:lnTo>
                  <a:close/>
                </a:path>
                <a:path w="1439545" h="321945">
                  <a:moveTo>
                    <a:pt x="1303388" y="281101"/>
                  </a:moveTo>
                  <a:lnTo>
                    <a:pt x="1302334" y="277088"/>
                  </a:lnTo>
                  <a:lnTo>
                    <a:pt x="1301851" y="275272"/>
                  </a:lnTo>
                  <a:lnTo>
                    <a:pt x="1302004" y="277088"/>
                  </a:lnTo>
                  <a:lnTo>
                    <a:pt x="1301686" y="275577"/>
                  </a:lnTo>
                  <a:lnTo>
                    <a:pt x="1301483" y="275031"/>
                  </a:lnTo>
                  <a:lnTo>
                    <a:pt x="1301343" y="274967"/>
                  </a:lnTo>
                  <a:lnTo>
                    <a:pt x="1301369" y="275158"/>
                  </a:lnTo>
                  <a:lnTo>
                    <a:pt x="1301864" y="277088"/>
                  </a:lnTo>
                  <a:lnTo>
                    <a:pt x="1302562" y="279107"/>
                  </a:lnTo>
                  <a:lnTo>
                    <a:pt x="1303388" y="281101"/>
                  </a:lnTo>
                  <a:close/>
                </a:path>
                <a:path w="1439545" h="321945">
                  <a:moveTo>
                    <a:pt x="1303502" y="277837"/>
                  </a:moveTo>
                  <a:lnTo>
                    <a:pt x="1302816" y="275183"/>
                  </a:lnTo>
                  <a:lnTo>
                    <a:pt x="1301635" y="270649"/>
                  </a:lnTo>
                  <a:lnTo>
                    <a:pt x="1301940" y="275183"/>
                  </a:lnTo>
                  <a:lnTo>
                    <a:pt x="1301750" y="274586"/>
                  </a:lnTo>
                  <a:lnTo>
                    <a:pt x="1301572" y="273989"/>
                  </a:lnTo>
                  <a:lnTo>
                    <a:pt x="1301318" y="272884"/>
                  </a:lnTo>
                  <a:lnTo>
                    <a:pt x="1301178" y="271856"/>
                  </a:lnTo>
                  <a:lnTo>
                    <a:pt x="1301305" y="275158"/>
                  </a:lnTo>
                  <a:lnTo>
                    <a:pt x="1301343" y="274967"/>
                  </a:lnTo>
                  <a:lnTo>
                    <a:pt x="1301394" y="274688"/>
                  </a:lnTo>
                  <a:lnTo>
                    <a:pt x="1301483" y="275031"/>
                  </a:lnTo>
                  <a:lnTo>
                    <a:pt x="1301610" y="275043"/>
                  </a:lnTo>
                  <a:lnTo>
                    <a:pt x="1301851" y="275259"/>
                  </a:lnTo>
                  <a:lnTo>
                    <a:pt x="1302842" y="276136"/>
                  </a:lnTo>
                  <a:lnTo>
                    <a:pt x="1303502" y="277837"/>
                  </a:lnTo>
                  <a:close/>
                </a:path>
                <a:path w="1439545" h="321945">
                  <a:moveTo>
                    <a:pt x="1303604" y="247624"/>
                  </a:moveTo>
                  <a:lnTo>
                    <a:pt x="1303375" y="247637"/>
                  </a:lnTo>
                  <a:lnTo>
                    <a:pt x="1302943" y="248119"/>
                  </a:lnTo>
                  <a:lnTo>
                    <a:pt x="1302880" y="247243"/>
                  </a:lnTo>
                  <a:lnTo>
                    <a:pt x="1302854" y="250634"/>
                  </a:lnTo>
                  <a:lnTo>
                    <a:pt x="1303604" y="247624"/>
                  </a:lnTo>
                  <a:close/>
                </a:path>
                <a:path w="1439545" h="321945">
                  <a:moveTo>
                    <a:pt x="1303667" y="278422"/>
                  </a:moveTo>
                  <a:lnTo>
                    <a:pt x="1303578" y="278015"/>
                  </a:lnTo>
                  <a:lnTo>
                    <a:pt x="1303502" y="277837"/>
                  </a:lnTo>
                  <a:lnTo>
                    <a:pt x="1303667" y="278422"/>
                  </a:lnTo>
                  <a:close/>
                </a:path>
                <a:path w="1439545" h="321945">
                  <a:moveTo>
                    <a:pt x="1304086" y="263664"/>
                  </a:moveTo>
                  <a:lnTo>
                    <a:pt x="1303642" y="263791"/>
                  </a:lnTo>
                  <a:lnTo>
                    <a:pt x="1303896" y="260997"/>
                  </a:lnTo>
                  <a:lnTo>
                    <a:pt x="1303337" y="261581"/>
                  </a:lnTo>
                  <a:lnTo>
                    <a:pt x="1303007" y="261213"/>
                  </a:lnTo>
                  <a:lnTo>
                    <a:pt x="1303197" y="264528"/>
                  </a:lnTo>
                  <a:lnTo>
                    <a:pt x="1303388" y="266179"/>
                  </a:lnTo>
                  <a:lnTo>
                    <a:pt x="1304086" y="263664"/>
                  </a:lnTo>
                  <a:close/>
                </a:path>
                <a:path w="1439545" h="321945">
                  <a:moveTo>
                    <a:pt x="1304239" y="250037"/>
                  </a:moveTo>
                  <a:lnTo>
                    <a:pt x="1303832" y="250291"/>
                  </a:lnTo>
                  <a:lnTo>
                    <a:pt x="1303870" y="250710"/>
                  </a:lnTo>
                  <a:lnTo>
                    <a:pt x="1304239" y="250037"/>
                  </a:lnTo>
                  <a:close/>
                </a:path>
                <a:path w="1439545" h="321945">
                  <a:moveTo>
                    <a:pt x="1304417" y="276987"/>
                  </a:moveTo>
                  <a:lnTo>
                    <a:pt x="1303820" y="274535"/>
                  </a:lnTo>
                  <a:lnTo>
                    <a:pt x="1303540" y="273329"/>
                  </a:lnTo>
                  <a:lnTo>
                    <a:pt x="1303172" y="274535"/>
                  </a:lnTo>
                  <a:lnTo>
                    <a:pt x="1302435" y="272338"/>
                  </a:lnTo>
                  <a:lnTo>
                    <a:pt x="1303578" y="278015"/>
                  </a:lnTo>
                  <a:lnTo>
                    <a:pt x="1303997" y="279057"/>
                  </a:lnTo>
                  <a:lnTo>
                    <a:pt x="1304417" y="276987"/>
                  </a:lnTo>
                  <a:close/>
                </a:path>
                <a:path w="1439545" h="321945">
                  <a:moveTo>
                    <a:pt x="1306309" y="242189"/>
                  </a:moveTo>
                  <a:lnTo>
                    <a:pt x="1306055" y="240868"/>
                  </a:lnTo>
                  <a:lnTo>
                    <a:pt x="1305166" y="242658"/>
                  </a:lnTo>
                  <a:lnTo>
                    <a:pt x="1305128" y="240017"/>
                  </a:lnTo>
                  <a:lnTo>
                    <a:pt x="1305115" y="241782"/>
                  </a:lnTo>
                  <a:lnTo>
                    <a:pt x="1304836" y="245325"/>
                  </a:lnTo>
                  <a:lnTo>
                    <a:pt x="1306309" y="242189"/>
                  </a:lnTo>
                  <a:close/>
                </a:path>
                <a:path w="1439545" h="321945">
                  <a:moveTo>
                    <a:pt x="1306347" y="288137"/>
                  </a:moveTo>
                  <a:lnTo>
                    <a:pt x="1305267" y="286143"/>
                  </a:lnTo>
                  <a:lnTo>
                    <a:pt x="1303642" y="281952"/>
                  </a:lnTo>
                  <a:lnTo>
                    <a:pt x="1303921" y="282346"/>
                  </a:lnTo>
                  <a:lnTo>
                    <a:pt x="1303388" y="281101"/>
                  </a:lnTo>
                  <a:lnTo>
                    <a:pt x="1303743" y="282613"/>
                  </a:lnTo>
                  <a:lnTo>
                    <a:pt x="1304175" y="285927"/>
                  </a:lnTo>
                  <a:lnTo>
                    <a:pt x="1305521" y="287870"/>
                  </a:lnTo>
                  <a:lnTo>
                    <a:pt x="1306029" y="288124"/>
                  </a:lnTo>
                  <a:lnTo>
                    <a:pt x="1306347" y="288137"/>
                  </a:lnTo>
                  <a:close/>
                </a:path>
                <a:path w="1439545" h="321945">
                  <a:moveTo>
                    <a:pt x="1306525" y="288442"/>
                  </a:moveTo>
                  <a:lnTo>
                    <a:pt x="1306512" y="288124"/>
                  </a:lnTo>
                  <a:lnTo>
                    <a:pt x="1306347" y="288137"/>
                  </a:lnTo>
                  <a:lnTo>
                    <a:pt x="1306525" y="288442"/>
                  </a:lnTo>
                  <a:close/>
                </a:path>
                <a:path w="1439545" h="321945">
                  <a:moveTo>
                    <a:pt x="1306880" y="284086"/>
                  </a:moveTo>
                  <a:lnTo>
                    <a:pt x="1306601" y="283756"/>
                  </a:lnTo>
                  <a:lnTo>
                    <a:pt x="1306779" y="284238"/>
                  </a:lnTo>
                  <a:lnTo>
                    <a:pt x="1306880" y="284086"/>
                  </a:lnTo>
                  <a:close/>
                </a:path>
                <a:path w="1439545" h="321945">
                  <a:moveTo>
                    <a:pt x="1307223" y="242811"/>
                  </a:moveTo>
                  <a:lnTo>
                    <a:pt x="1306207" y="245249"/>
                  </a:lnTo>
                  <a:lnTo>
                    <a:pt x="1306195" y="245770"/>
                  </a:lnTo>
                  <a:lnTo>
                    <a:pt x="1305445" y="247891"/>
                  </a:lnTo>
                  <a:lnTo>
                    <a:pt x="1304239" y="250037"/>
                  </a:lnTo>
                  <a:lnTo>
                    <a:pt x="1304721" y="249745"/>
                  </a:lnTo>
                  <a:lnTo>
                    <a:pt x="1305331" y="249224"/>
                  </a:lnTo>
                  <a:lnTo>
                    <a:pt x="1306347" y="247891"/>
                  </a:lnTo>
                  <a:lnTo>
                    <a:pt x="1306360" y="247421"/>
                  </a:lnTo>
                  <a:lnTo>
                    <a:pt x="1306093" y="247002"/>
                  </a:lnTo>
                  <a:lnTo>
                    <a:pt x="1306461" y="245668"/>
                  </a:lnTo>
                  <a:lnTo>
                    <a:pt x="1306969" y="244563"/>
                  </a:lnTo>
                  <a:lnTo>
                    <a:pt x="1306855" y="245770"/>
                  </a:lnTo>
                  <a:lnTo>
                    <a:pt x="1307147" y="245770"/>
                  </a:lnTo>
                  <a:lnTo>
                    <a:pt x="1307122" y="244563"/>
                  </a:lnTo>
                  <a:lnTo>
                    <a:pt x="1307223" y="242811"/>
                  </a:lnTo>
                  <a:close/>
                </a:path>
                <a:path w="1439545" h="321945">
                  <a:moveTo>
                    <a:pt x="1307376" y="245618"/>
                  </a:moveTo>
                  <a:lnTo>
                    <a:pt x="1307261" y="245770"/>
                  </a:lnTo>
                  <a:lnTo>
                    <a:pt x="1307172" y="246151"/>
                  </a:lnTo>
                  <a:lnTo>
                    <a:pt x="1307211" y="246303"/>
                  </a:lnTo>
                  <a:lnTo>
                    <a:pt x="1307376" y="245618"/>
                  </a:lnTo>
                  <a:close/>
                </a:path>
                <a:path w="1439545" h="321945">
                  <a:moveTo>
                    <a:pt x="1308112" y="291058"/>
                  </a:moveTo>
                  <a:lnTo>
                    <a:pt x="1307515" y="290474"/>
                  </a:lnTo>
                  <a:lnTo>
                    <a:pt x="1306487" y="289191"/>
                  </a:lnTo>
                  <a:lnTo>
                    <a:pt x="1305331" y="289001"/>
                  </a:lnTo>
                  <a:lnTo>
                    <a:pt x="1306271" y="289725"/>
                  </a:lnTo>
                  <a:lnTo>
                    <a:pt x="1307122" y="290449"/>
                  </a:lnTo>
                  <a:lnTo>
                    <a:pt x="1308112" y="291058"/>
                  </a:lnTo>
                  <a:close/>
                </a:path>
                <a:path w="1439545" h="321945">
                  <a:moveTo>
                    <a:pt x="1308366" y="281787"/>
                  </a:moveTo>
                  <a:lnTo>
                    <a:pt x="1307896" y="279996"/>
                  </a:lnTo>
                  <a:lnTo>
                    <a:pt x="1307655" y="279628"/>
                  </a:lnTo>
                  <a:lnTo>
                    <a:pt x="1307617" y="279158"/>
                  </a:lnTo>
                  <a:lnTo>
                    <a:pt x="1307376" y="278803"/>
                  </a:lnTo>
                  <a:lnTo>
                    <a:pt x="1306995" y="279044"/>
                  </a:lnTo>
                  <a:lnTo>
                    <a:pt x="1307541" y="280771"/>
                  </a:lnTo>
                  <a:lnTo>
                    <a:pt x="1308366" y="281787"/>
                  </a:lnTo>
                  <a:close/>
                </a:path>
                <a:path w="1439545" h="321945">
                  <a:moveTo>
                    <a:pt x="1309255" y="290410"/>
                  </a:moveTo>
                  <a:lnTo>
                    <a:pt x="1308252" y="287947"/>
                  </a:lnTo>
                  <a:lnTo>
                    <a:pt x="1306779" y="284238"/>
                  </a:lnTo>
                  <a:lnTo>
                    <a:pt x="1306601" y="284530"/>
                  </a:lnTo>
                  <a:lnTo>
                    <a:pt x="1306512" y="288124"/>
                  </a:lnTo>
                  <a:lnTo>
                    <a:pt x="1307084" y="287947"/>
                  </a:lnTo>
                  <a:lnTo>
                    <a:pt x="1309255" y="290410"/>
                  </a:lnTo>
                  <a:close/>
                </a:path>
                <a:path w="1439545" h="321945">
                  <a:moveTo>
                    <a:pt x="1310678" y="289115"/>
                  </a:moveTo>
                  <a:lnTo>
                    <a:pt x="1310474" y="288886"/>
                  </a:lnTo>
                  <a:lnTo>
                    <a:pt x="1310487" y="289052"/>
                  </a:lnTo>
                  <a:lnTo>
                    <a:pt x="1310678" y="289115"/>
                  </a:lnTo>
                  <a:close/>
                </a:path>
                <a:path w="1439545" h="321945">
                  <a:moveTo>
                    <a:pt x="1310741" y="290741"/>
                  </a:moveTo>
                  <a:lnTo>
                    <a:pt x="1310487" y="289052"/>
                  </a:lnTo>
                  <a:lnTo>
                    <a:pt x="1309916" y="288823"/>
                  </a:lnTo>
                  <a:lnTo>
                    <a:pt x="1310741" y="290741"/>
                  </a:lnTo>
                  <a:close/>
                </a:path>
                <a:path w="1439545" h="321945">
                  <a:moveTo>
                    <a:pt x="1310817" y="289166"/>
                  </a:moveTo>
                  <a:lnTo>
                    <a:pt x="1310678" y="289115"/>
                  </a:lnTo>
                  <a:lnTo>
                    <a:pt x="1310817" y="289166"/>
                  </a:lnTo>
                  <a:close/>
                </a:path>
                <a:path w="1439545" h="321945">
                  <a:moveTo>
                    <a:pt x="1311643" y="296329"/>
                  </a:moveTo>
                  <a:lnTo>
                    <a:pt x="1311033" y="295414"/>
                  </a:lnTo>
                  <a:lnTo>
                    <a:pt x="1310767" y="294919"/>
                  </a:lnTo>
                  <a:lnTo>
                    <a:pt x="1310005" y="295224"/>
                  </a:lnTo>
                  <a:lnTo>
                    <a:pt x="1311071" y="295998"/>
                  </a:lnTo>
                  <a:lnTo>
                    <a:pt x="1311643" y="296329"/>
                  </a:lnTo>
                  <a:close/>
                </a:path>
                <a:path w="1439545" h="321945">
                  <a:moveTo>
                    <a:pt x="1314234" y="290461"/>
                  </a:moveTo>
                  <a:lnTo>
                    <a:pt x="1313789" y="289623"/>
                  </a:lnTo>
                  <a:lnTo>
                    <a:pt x="1313510" y="289750"/>
                  </a:lnTo>
                  <a:lnTo>
                    <a:pt x="1313421" y="289928"/>
                  </a:lnTo>
                  <a:lnTo>
                    <a:pt x="1314234" y="290461"/>
                  </a:lnTo>
                  <a:close/>
                </a:path>
                <a:path w="1439545" h="321945">
                  <a:moveTo>
                    <a:pt x="1314272" y="298386"/>
                  </a:moveTo>
                  <a:lnTo>
                    <a:pt x="1313586" y="297434"/>
                  </a:lnTo>
                  <a:lnTo>
                    <a:pt x="1314157" y="299974"/>
                  </a:lnTo>
                  <a:lnTo>
                    <a:pt x="1314272" y="298386"/>
                  </a:lnTo>
                  <a:close/>
                </a:path>
                <a:path w="1439545" h="321945">
                  <a:moveTo>
                    <a:pt x="1315110" y="299542"/>
                  </a:moveTo>
                  <a:lnTo>
                    <a:pt x="1314348" y="297434"/>
                  </a:lnTo>
                  <a:lnTo>
                    <a:pt x="1314272" y="298386"/>
                  </a:lnTo>
                  <a:lnTo>
                    <a:pt x="1315110" y="299542"/>
                  </a:lnTo>
                  <a:close/>
                </a:path>
                <a:path w="1439545" h="321945">
                  <a:moveTo>
                    <a:pt x="1315567" y="300164"/>
                  </a:moveTo>
                  <a:lnTo>
                    <a:pt x="1315110" y="299542"/>
                  </a:lnTo>
                  <a:lnTo>
                    <a:pt x="1315262" y="299986"/>
                  </a:lnTo>
                  <a:lnTo>
                    <a:pt x="1315567" y="300164"/>
                  </a:lnTo>
                  <a:close/>
                </a:path>
                <a:path w="1439545" h="321945">
                  <a:moveTo>
                    <a:pt x="1315643" y="292188"/>
                  </a:moveTo>
                  <a:lnTo>
                    <a:pt x="1314729" y="291490"/>
                  </a:lnTo>
                  <a:lnTo>
                    <a:pt x="1313586" y="290410"/>
                  </a:lnTo>
                  <a:lnTo>
                    <a:pt x="1313078" y="289966"/>
                  </a:lnTo>
                  <a:lnTo>
                    <a:pt x="1313307" y="289852"/>
                  </a:lnTo>
                  <a:lnTo>
                    <a:pt x="1313154" y="289750"/>
                  </a:lnTo>
                  <a:lnTo>
                    <a:pt x="1313065" y="289966"/>
                  </a:lnTo>
                  <a:lnTo>
                    <a:pt x="1310360" y="287578"/>
                  </a:lnTo>
                  <a:lnTo>
                    <a:pt x="1309801" y="284530"/>
                  </a:lnTo>
                  <a:lnTo>
                    <a:pt x="1308036" y="282219"/>
                  </a:lnTo>
                  <a:lnTo>
                    <a:pt x="1306880" y="284086"/>
                  </a:lnTo>
                  <a:lnTo>
                    <a:pt x="1308455" y="285800"/>
                  </a:lnTo>
                  <a:lnTo>
                    <a:pt x="1310817" y="289166"/>
                  </a:lnTo>
                  <a:lnTo>
                    <a:pt x="1315097" y="293966"/>
                  </a:lnTo>
                  <a:lnTo>
                    <a:pt x="1315643" y="292188"/>
                  </a:lnTo>
                  <a:close/>
                </a:path>
                <a:path w="1439545" h="321945">
                  <a:moveTo>
                    <a:pt x="1315999" y="296329"/>
                  </a:moveTo>
                  <a:lnTo>
                    <a:pt x="1315466" y="295948"/>
                  </a:lnTo>
                  <a:lnTo>
                    <a:pt x="1314551" y="294982"/>
                  </a:lnTo>
                  <a:lnTo>
                    <a:pt x="1314069" y="295109"/>
                  </a:lnTo>
                  <a:lnTo>
                    <a:pt x="1315021" y="295668"/>
                  </a:lnTo>
                  <a:lnTo>
                    <a:pt x="1315999" y="296329"/>
                  </a:lnTo>
                  <a:close/>
                </a:path>
                <a:path w="1439545" h="321945">
                  <a:moveTo>
                    <a:pt x="1316113" y="123431"/>
                  </a:moveTo>
                  <a:lnTo>
                    <a:pt x="1315034" y="123913"/>
                  </a:lnTo>
                  <a:lnTo>
                    <a:pt x="1314869" y="123469"/>
                  </a:lnTo>
                  <a:lnTo>
                    <a:pt x="1314373" y="125234"/>
                  </a:lnTo>
                  <a:lnTo>
                    <a:pt x="1316113" y="123431"/>
                  </a:lnTo>
                  <a:close/>
                </a:path>
                <a:path w="1439545" h="321945">
                  <a:moveTo>
                    <a:pt x="1318234" y="301815"/>
                  </a:moveTo>
                  <a:lnTo>
                    <a:pt x="1315567" y="300164"/>
                  </a:lnTo>
                  <a:lnTo>
                    <a:pt x="1316355" y="301244"/>
                  </a:lnTo>
                  <a:lnTo>
                    <a:pt x="1318234" y="301815"/>
                  </a:lnTo>
                  <a:close/>
                </a:path>
                <a:path w="1439545" h="321945">
                  <a:moveTo>
                    <a:pt x="1319822" y="298742"/>
                  </a:moveTo>
                  <a:lnTo>
                    <a:pt x="1318082" y="297954"/>
                  </a:lnTo>
                  <a:lnTo>
                    <a:pt x="1316393" y="296633"/>
                  </a:lnTo>
                  <a:lnTo>
                    <a:pt x="1316672" y="296875"/>
                  </a:lnTo>
                  <a:lnTo>
                    <a:pt x="1315466" y="297307"/>
                  </a:lnTo>
                  <a:lnTo>
                    <a:pt x="1317447" y="298602"/>
                  </a:lnTo>
                  <a:lnTo>
                    <a:pt x="1319542" y="299567"/>
                  </a:lnTo>
                  <a:lnTo>
                    <a:pt x="1319822" y="298742"/>
                  </a:lnTo>
                  <a:close/>
                </a:path>
                <a:path w="1439545" h="321945">
                  <a:moveTo>
                    <a:pt x="1321117" y="297688"/>
                  </a:moveTo>
                  <a:lnTo>
                    <a:pt x="1319733" y="296456"/>
                  </a:lnTo>
                  <a:lnTo>
                    <a:pt x="1319733" y="297675"/>
                  </a:lnTo>
                  <a:lnTo>
                    <a:pt x="1321117" y="297688"/>
                  </a:lnTo>
                  <a:close/>
                </a:path>
                <a:path w="1439545" h="321945">
                  <a:moveTo>
                    <a:pt x="1321155" y="304330"/>
                  </a:moveTo>
                  <a:lnTo>
                    <a:pt x="1320279" y="303809"/>
                  </a:lnTo>
                  <a:lnTo>
                    <a:pt x="1321155" y="304330"/>
                  </a:lnTo>
                  <a:close/>
                </a:path>
                <a:path w="1439545" h="321945">
                  <a:moveTo>
                    <a:pt x="1326070" y="113284"/>
                  </a:moveTo>
                  <a:lnTo>
                    <a:pt x="1325524" y="113284"/>
                  </a:lnTo>
                  <a:lnTo>
                    <a:pt x="1324368" y="114554"/>
                  </a:lnTo>
                  <a:lnTo>
                    <a:pt x="1326070" y="113284"/>
                  </a:lnTo>
                  <a:close/>
                </a:path>
                <a:path w="1439545" h="321945">
                  <a:moveTo>
                    <a:pt x="1326197" y="300443"/>
                  </a:moveTo>
                  <a:lnTo>
                    <a:pt x="1324368" y="299313"/>
                  </a:lnTo>
                  <a:lnTo>
                    <a:pt x="1323530" y="298653"/>
                  </a:lnTo>
                  <a:lnTo>
                    <a:pt x="1324229" y="299326"/>
                  </a:lnTo>
                  <a:lnTo>
                    <a:pt x="1324864" y="299732"/>
                  </a:lnTo>
                  <a:lnTo>
                    <a:pt x="1326197" y="300443"/>
                  </a:lnTo>
                  <a:close/>
                </a:path>
                <a:path w="1439545" h="321945">
                  <a:moveTo>
                    <a:pt x="1329664" y="303771"/>
                  </a:moveTo>
                  <a:lnTo>
                    <a:pt x="1329486" y="303911"/>
                  </a:lnTo>
                  <a:lnTo>
                    <a:pt x="1329309" y="303961"/>
                  </a:lnTo>
                  <a:lnTo>
                    <a:pt x="1329563" y="303936"/>
                  </a:lnTo>
                  <a:lnTo>
                    <a:pt x="1329664" y="303771"/>
                  </a:lnTo>
                  <a:close/>
                </a:path>
                <a:path w="1439545" h="321945">
                  <a:moveTo>
                    <a:pt x="1329690" y="302933"/>
                  </a:moveTo>
                  <a:lnTo>
                    <a:pt x="1327810" y="302133"/>
                  </a:lnTo>
                  <a:lnTo>
                    <a:pt x="1327213" y="302044"/>
                  </a:lnTo>
                  <a:lnTo>
                    <a:pt x="1328877" y="302717"/>
                  </a:lnTo>
                  <a:lnTo>
                    <a:pt x="1329690" y="302933"/>
                  </a:lnTo>
                  <a:close/>
                </a:path>
                <a:path w="1439545" h="321945">
                  <a:moveTo>
                    <a:pt x="1332801" y="109994"/>
                  </a:moveTo>
                  <a:lnTo>
                    <a:pt x="1330985" y="109740"/>
                  </a:lnTo>
                  <a:lnTo>
                    <a:pt x="1331175" y="109474"/>
                  </a:lnTo>
                  <a:lnTo>
                    <a:pt x="1330845" y="109715"/>
                  </a:lnTo>
                  <a:lnTo>
                    <a:pt x="1330693" y="109689"/>
                  </a:lnTo>
                  <a:lnTo>
                    <a:pt x="1326070" y="113284"/>
                  </a:lnTo>
                  <a:lnTo>
                    <a:pt x="1328407" y="113284"/>
                  </a:lnTo>
                  <a:lnTo>
                    <a:pt x="1330883" y="109867"/>
                  </a:lnTo>
                  <a:lnTo>
                    <a:pt x="1331836" y="110642"/>
                  </a:lnTo>
                  <a:lnTo>
                    <a:pt x="1332801" y="109994"/>
                  </a:lnTo>
                  <a:close/>
                </a:path>
                <a:path w="1439545" h="321945">
                  <a:moveTo>
                    <a:pt x="1333576" y="304304"/>
                  </a:moveTo>
                  <a:lnTo>
                    <a:pt x="1330617" y="302958"/>
                  </a:lnTo>
                  <a:lnTo>
                    <a:pt x="1330604" y="303136"/>
                  </a:lnTo>
                  <a:lnTo>
                    <a:pt x="1329690" y="302933"/>
                  </a:lnTo>
                  <a:lnTo>
                    <a:pt x="1333563" y="304584"/>
                  </a:lnTo>
                  <a:lnTo>
                    <a:pt x="1333576" y="304304"/>
                  </a:lnTo>
                  <a:close/>
                </a:path>
                <a:path w="1439545" h="321945">
                  <a:moveTo>
                    <a:pt x="1334033" y="309156"/>
                  </a:moveTo>
                  <a:lnTo>
                    <a:pt x="1332369" y="308381"/>
                  </a:lnTo>
                  <a:lnTo>
                    <a:pt x="1332839" y="308673"/>
                  </a:lnTo>
                  <a:lnTo>
                    <a:pt x="1334033" y="309156"/>
                  </a:lnTo>
                  <a:close/>
                </a:path>
                <a:path w="1439545" h="321945">
                  <a:moveTo>
                    <a:pt x="1334312" y="309372"/>
                  </a:moveTo>
                  <a:lnTo>
                    <a:pt x="1332928" y="309029"/>
                  </a:lnTo>
                  <a:lnTo>
                    <a:pt x="1334071" y="309397"/>
                  </a:lnTo>
                  <a:lnTo>
                    <a:pt x="1334312" y="309372"/>
                  </a:lnTo>
                  <a:close/>
                </a:path>
                <a:path w="1439545" h="321945">
                  <a:moveTo>
                    <a:pt x="1334719" y="108331"/>
                  </a:moveTo>
                  <a:lnTo>
                    <a:pt x="1333741" y="108978"/>
                  </a:lnTo>
                  <a:lnTo>
                    <a:pt x="1332801" y="109994"/>
                  </a:lnTo>
                  <a:lnTo>
                    <a:pt x="1334719" y="108331"/>
                  </a:lnTo>
                  <a:close/>
                </a:path>
                <a:path w="1439545" h="321945">
                  <a:moveTo>
                    <a:pt x="1336230" y="309880"/>
                  </a:moveTo>
                  <a:lnTo>
                    <a:pt x="1334719" y="309422"/>
                  </a:lnTo>
                  <a:lnTo>
                    <a:pt x="1334033" y="309156"/>
                  </a:lnTo>
                  <a:lnTo>
                    <a:pt x="1334287" y="309283"/>
                  </a:lnTo>
                  <a:lnTo>
                    <a:pt x="1336230" y="309880"/>
                  </a:lnTo>
                  <a:close/>
                </a:path>
                <a:path w="1439545" h="321945">
                  <a:moveTo>
                    <a:pt x="1338605" y="106934"/>
                  </a:moveTo>
                  <a:lnTo>
                    <a:pt x="1338046" y="105664"/>
                  </a:lnTo>
                  <a:lnTo>
                    <a:pt x="1335582" y="106934"/>
                  </a:lnTo>
                  <a:lnTo>
                    <a:pt x="1338605" y="106934"/>
                  </a:lnTo>
                  <a:close/>
                </a:path>
                <a:path w="1439545" h="321945">
                  <a:moveTo>
                    <a:pt x="1355890" y="95986"/>
                  </a:moveTo>
                  <a:lnTo>
                    <a:pt x="1354594" y="95199"/>
                  </a:lnTo>
                  <a:lnTo>
                    <a:pt x="1355356" y="96139"/>
                  </a:lnTo>
                  <a:lnTo>
                    <a:pt x="1355890" y="95986"/>
                  </a:lnTo>
                  <a:close/>
                </a:path>
                <a:path w="1439545" h="321945">
                  <a:moveTo>
                    <a:pt x="1357985" y="94284"/>
                  </a:moveTo>
                  <a:lnTo>
                    <a:pt x="1356791" y="94703"/>
                  </a:lnTo>
                  <a:lnTo>
                    <a:pt x="1357363" y="94551"/>
                  </a:lnTo>
                  <a:lnTo>
                    <a:pt x="1357985" y="94284"/>
                  </a:lnTo>
                  <a:close/>
                </a:path>
                <a:path w="1439545" h="321945">
                  <a:moveTo>
                    <a:pt x="1359052" y="305422"/>
                  </a:moveTo>
                  <a:lnTo>
                    <a:pt x="1357401" y="305828"/>
                  </a:lnTo>
                  <a:lnTo>
                    <a:pt x="1358328" y="306070"/>
                  </a:lnTo>
                  <a:lnTo>
                    <a:pt x="1358379" y="306298"/>
                  </a:lnTo>
                  <a:lnTo>
                    <a:pt x="1358887" y="306641"/>
                  </a:lnTo>
                  <a:lnTo>
                    <a:pt x="1359052" y="305422"/>
                  </a:lnTo>
                  <a:close/>
                </a:path>
                <a:path w="1439545" h="321945">
                  <a:moveTo>
                    <a:pt x="1360093" y="308864"/>
                  </a:moveTo>
                  <a:lnTo>
                    <a:pt x="1357655" y="307594"/>
                  </a:lnTo>
                  <a:lnTo>
                    <a:pt x="1353337" y="307594"/>
                  </a:lnTo>
                  <a:lnTo>
                    <a:pt x="1355356" y="308864"/>
                  </a:lnTo>
                  <a:lnTo>
                    <a:pt x="1360093" y="308864"/>
                  </a:lnTo>
                  <a:close/>
                </a:path>
                <a:path w="1439545" h="321945">
                  <a:moveTo>
                    <a:pt x="1360779" y="84810"/>
                  </a:moveTo>
                  <a:lnTo>
                    <a:pt x="1360563" y="84632"/>
                  </a:lnTo>
                  <a:lnTo>
                    <a:pt x="1359649" y="84937"/>
                  </a:lnTo>
                  <a:lnTo>
                    <a:pt x="1359268" y="85178"/>
                  </a:lnTo>
                  <a:lnTo>
                    <a:pt x="1359331" y="85369"/>
                  </a:lnTo>
                  <a:lnTo>
                    <a:pt x="1360258" y="85064"/>
                  </a:lnTo>
                  <a:lnTo>
                    <a:pt x="1360779" y="84810"/>
                  </a:lnTo>
                  <a:close/>
                </a:path>
                <a:path w="1439545" h="321945">
                  <a:moveTo>
                    <a:pt x="1371752" y="308000"/>
                  </a:moveTo>
                  <a:lnTo>
                    <a:pt x="1370799" y="307822"/>
                  </a:lnTo>
                  <a:lnTo>
                    <a:pt x="1369491" y="307987"/>
                  </a:lnTo>
                  <a:lnTo>
                    <a:pt x="1368666" y="308241"/>
                  </a:lnTo>
                  <a:lnTo>
                    <a:pt x="1367358" y="308406"/>
                  </a:lnTo>
                  <a:lnTo>
                    <a:pt x="1367904" y="308724"/>
                  </a:lnTo>
                  <a:lnTo>
                    <a:pt x="1371409" y="308343"/>
                  </a:lnTo>
                  <a:lnTo>
                    <a:pt x="1371752" y="308000"/>
                  </a:lnTo>
                  <a:close/>
                </a:path>
                <a:path w="1439545" h="321945">
                  <a:moveTo>
                    <a:pt x="1372476" y="304634"/>
                  </a:moveTo>
                  <a:lnTo>
                    <a:pt x="1368107" y="304825"/>
                  </a:lnTo>
                  <a:lnTo>
                    <a:pt x="1367764" y="305193"/>
                  </a:lnTo>
                  <a:lnTo>
                    <a:pt x="1364310" y="305485"/>
                  </a:lnTo>
                  <a:lnTo>
                    <a:pt x="1367485" y="305739"/>
                  </a:lnTo>
                  <a:lnTo>
                    <a:pt x="1367828" y="305396"/>
                  </a:lnTo>
                  <a:lnTo>
                    <a:pt x="1372476" y="304634"/>
                  </a:lnTo>
                  <a:close/>
                </a:path>
                <a:path w="1439545" h="321945">
                  <a:moveTo>
                    <a:pt x="1372895" y="94234"/>
                  </a:moveTo>
                  <a:lnTo>
                    <a:pt x="1370139" y="94234"/>
                  </a:lnTo>
                  <a:lnTo>
                    <a:pt x="1372565" y="96774"/>
                  </a:lnTo>
                  <a:lnTo>
                    <a:pt x="1372895" y="94234"/>
                  </a:lnTo>
                  <a:close/>
                </a:path>
                <a:path w="1439545" h="321945">
                  <a:moveTo>
                    <a:pt x="1374940" y="94234"/>
                  </a:moveTo>
                  <a:lnTo>
                    <a:pt x="1373060" y="92964"/>
                  </a:lnTo>
                  <a:lnTo>
                    <a:pt x="1372895" y="94234"/>
                  </a:lnTo>
                  <a:lnTo>
                    <a:pt x="1374940" y="94234"/>
                  </a:lnTo>
                  <a:close/>
                </a:path>
                <a:path w="1439545" h="321945">
                  <a:moveTo>
                    <a:pt x="1376172" y="306324"/>
                  </a:moveTo>
                  <a:lnTo>
                    <a:pt x="1370330" y="306324"/>
                  </a:lnTo>
                  <a:lnTo>
                    <a:pt x="1371142" y="307594"/>
                  </a:lnTo>
                  <a:lnTo>
                    <a:pt x="1376172" y="306324"/>
                  </a:lnTo>
                  <a:close/>
                </a:path>
                <a:path w="1439545" h="321945">
                  <a:moveTo>
                    <a:pt x="1378724" y="96774"/>
                  </a:moveTo>
                  <a:lnTo>
                    <a:pt x="1377149" y="95732"/>
                  </a:lnTo>
                  <a:lnTo>
                    <a:pt x="1377505" y="96774"/>
                  </a:lnTo>
                  <a:lnTo>
                    <a:pt x="1378724" y="96774"/>
                  </a:lnTo>
                  <a:close/>
                </a:path>
                <a:path w="1439545" h="321945">
                  <a:moveTo>
                    <a:pt x="1378864" y="98386"/>
                  </a:moveTo>
                  <a:lnTo>
                    <a:pt x="1376807" y="96774"/>
                  </a:lnTo>
                  <a:lnTo>
                    <a:pt x="1375791" y="96774"/>
                  </a:lnTo>
                  <a:lnTo>
                    <a:pt x="1377073" y="99314"/>
                  </a:lnTo>
                  <a:lnTo>
                    <a:pt x="1378864" y="98386"/>
                  </a:lnTo>
                  <a:close/>
                </a:path>
                <a:path w="1439545" h="321945">
                  <a:moveTo>
                    <a:pt x="1381988" y="100584"/>
                  </a:moveTo>
                  <a:lnTo>
                    <a:pt x="1379537" y="98044"/>
                  </a:lnTo>
                  <a:lnTo>
                    <a:pt x="1378864" y="98386"/>
                  </a:lnTo>
                  <a:lnTo>
                    <a:pt x="1381696" y="100584"/>
                  </a:lnTo>
                  <a:lnTo>
                    <a:pt x="1381988" y="100584"/>
                  </a:lnTo>
                  <a:close/>
                </a:path>
                <a:path w="1439545" h="321945">
                  <a:moveTo>
                    <a:pt x="1385214" y="101409"/>
                  </a:moveTo>
                  <a:lnTo>
                    <a:pt x="1385074" y="100952"/>
                  </a:lnTo>
                  <a:lnTo>
                    <a:pt x="1383652" y="100076"/>
                  </a:lnTo>
                  <a:lnTo>
                    <a:pt x="1384896" y="101587"/>
                  </a:lnTo>
                  <a:lnTo>
                    <a:pt x="1385214" y="101409"/>
                  </a:lnTo>
                  <a:close/>
                </a:path>
                <a:path w="1439545" h="321945">
                  <a:moveTo>
                    <a:pt x="1387017" y="89154"/>
                  </a:moveTo>
                  <a:lnTo>
                    <a:pt x="1384566" y="87884"/>
                  </a:lnTo>
                  <a:lnTo>
                    <a:pt x="1380185" y="87884"/>
                  </a:lnTo>
                  <a:lnTo>
                    <a:pt x="1378699" y="86614"/>
                  </a:lnTo>
                  <a:lnTo>
                    <a:pt x="1374495" y="86614"/>
                  </a:lnTo>
                  <a:lnTo>
                    <a:pt x="1373390" y="85344"/>
                  </a:lnTo>
                  <a:lnTo>
                    <a:pt x="1374343" y="86614"/>
                  </a:lnTo>
                  <a:lnTo>
                    <a:pt x="1369479" y="86614"/>
                  </a:lnTo>
                  <a:lnTo>
                    <a:pt x="1363103" y="84074"/>
                  </a:lnTo>
                  <a:lnTo>
                    <a:pt x="1360017" y="86614"/>
                  </a:lnTo>
                  <a:lnTo>
                    <a:pt x="1359331" y="86614"/>
                  </a:lnTo>
                  <a:lnTo>
                    <a:pt x="1353858" y="87884"/>
                  </a:lnTo>
                  <a:lnTo>
                    <a:pt x="1351978" y="87884"/>
                  </a:lnTo>
                  <a:lnTo>
                    <a:pt x="1350251" y="89154"/>
                  </a:lnTo>
                  <a:lnTo>
                    <a:pt x="1387017" y="89154"/>
                  </a:lnTo>
                  <a:close/>
                </a:path>
                <a:path w="1439545" h="321945">
                  <a:moveTo>
                    <a:pt x="1393228" y="105664"/>
                  </a:moveTo>
                  <a:lnTo>
                    <a:pt x="1392466" y="104851"/>
                  </a:lnTo>
                  <a:lnTo>
                    <a:pt x="1391716" y="104394"/>
                  </a:lnTo>
                  <a:lnTo>
                    <a:pt x="1393139" y="106286"/>
                  </a:lnTo>
                  <a:lnTo>
                    <a:pt x="1393228" y="105664"/>
                  </a:lnTo>
                  <a:close/>
                </a:path>
                <a:path w="1439545" h="321945">
                  <a:moveTo>
                    <a:pt x="1395691" y="300901"/>
                  </a:moveTo>
                  <a:lnTo>
                    <a:pt x="1395272" y="300990"/>
                  </a:lnTo>
                  <a:lnTo>
                    <a:pt x="1395590" y="300964"/>
                  </a:lnTo>
                  <a:close/>
                </a:path>
                <a:path w="1439545" h="321945">
                  <a:moveTo>
                    <a:pt x="1396530" y="110744"/>
                  </a:moveTo>
                  <a:lnTo>
                    <a:pt x="1393139" y="106286"/>
                  </a:lnTo>
                  <a:lnTo>
                    <a:pt x="1393164" y="106934"/>
                  </a:lnTo>
                  <a:lnTo>
                    <a:pt x="1396530" y="110744"/>
                  </a:lnTo>
                  <a:close/>
                </a:path>
                <a:path w="1439545" h="321945">
                  <a:moveTo>
                    <a:pt x="1398422" y="100812"/>
                  </a:moveTo>
                  <a:lnTo>
                    <a:pt x="1398384" y="100584"/>
                  </a:lnTo>
                  <a:lnTo>
                    <a:pt x="1397723" y="100584"/>
                  </a:lnTo>
                  <a:lnTo>
                    <a:pt x="1398422" y="100812"/>
                  </a:lnTo>
                  <a:close/>
                </a:path>
                <a:path w="1439545" h="321945">
                  <a:moveTo>
                    <a:pt x="1404264" y="291084"/>
                  </a:moveTo>
                  <a:lnTo>
                    <a:pt x="1400149" y="293624"/>
                  </a:lnTo>
                  <a:lnTo>
                    <a:pt x="1403807" y="291731"/>
                  </a:lnTo>
                  <a:lnTo>
                    <a:pt x="1404264" y="291084"/>
                  </a:lnTo>
                  <a:close/>
                </a:path>
                <a:path w="1439545" h="321945">
                  <a:moveTo>
                    <a:pt x="1406029" y="116725"/>
                  </a:moveTo>
                  <a:lnTo>
                    <a:pt x="1403908" y="114554"/>
                  </a:lnTo>
                  <a:lnTo>
                    <a:pt x="1404327" y="115824"/>
                  </a:lnTo>
                  <a:lnTo>
                    <a:pt x="1406029" y="116725"/>
                  </a:lnTo>
                  <a:close/>
                </a:path>
                <a:path w="1439545" h="321945">
                  <a:moveTo>
                    <a:pt x="1406398" y="117094"/>
                  </a:moveTo>
                  <a:lnTo>
                    <a:pt x="1406220" y="116827"/>
                  </a:lnTo>
                  <a:lnTo>
                    <a:pt x="1406029" y="116725"/>
                  </a:lnTo>
                  <a:lnTo>
                    <a:pt x="1406398" y="117094"/>
                  </a:lnTo>
                  <a:close/>
                </a:path>
                <a:path w="1439545" h="321945">
                  <a:moveTo>
                    <a:pt x="1406918" y="285369"/>
                  </a:moveTo>
                  <a:lnTo>
                    <a:pt x="1406766" y="285191"/>
                  </a:lnTo>
                  <a:lnTo>
                    <a:pt x="1406359" y="285381"/>
                  </a:lnTo>
                  <a:lnTo>
                    <a:pt x="1405483" y="286397"/>
                  </a:lnTo>
                  <a:lnTo>
                    <a:pt x="1406131" y="285800"/>
                  </a:lnTo>
                  <a:lnTo>
                    <a:pt x="1406575" y="285508"/>
                  </a:lnTo>
                  <a:lnTo>
                    <a:pt x="1406918" y="285369"/>
                  </a:lnTo>
                  <a:close/>
                </a:path>
                <a:path w="1439545" h="321945">
                  <a:moveTo>
                    <a:pt x="1412570" y="285991"/>
                  </a:moveTo>
                  <a:lnTo>
                    <a:pt x="1411338" y="284187"/>
                  </a:lnTo>
                  <a:lnTo>
                    <a:pt x="1410855" y="284937"/>
                  </a:lnTo>
                  <a:lnTo>
                    <a:pt x="1412570" y="285991"/>
                  </a:lnTo>
                  <a:close/>
                </a:path>
                <a:path w="1439545" h="321945">
                  <a:moveTo>
                    <a:pt x="1422438" y="142265"/>
                  </a:moveTo>
                  <a:lnTo>
                    <a:pt x="1421892" y="139636"/>
                  </a:lnTo>
                  <a:lnTo>
                    <a:pt x="1421955" y="140258"/>
                  </a:lnTo>
                  <a:lnTo>
                    <a:pt x="1422120" y="141109"/>
                  </a:lnTo>
                  <a:lnTo>
                    <a:pt x="1422438" y="142265"/>
                  </a:lnTo>
                  <a:close/>
                </a:path>
                <a:path w="1439545" h="321945">
                  <a:moveTo>
                    <a:pt x="1423212" y="141706"/>
                  </a:moveTo>
                  <a:lnTo>
                    <a:pt x="1422908" y="141427"/>
                  </a:lnTo>
                  <a:lnTo>
                    <a:pt x="1422742" y="141503"/>
                  </a:lnTo>
                  <a:lnTo>
                    <a:pt x="1422895" y="142278"/>
                  </a:lnTo>
                  <a:lnTo>
                    <a:pt x="1422933" y="141973"/>
                  </a:lnTo>
                  <a:lnTo>
                    <a:pt x="1423212" y="141706"/>
                  </a:lnTo>
                  <a:close/>
                </a:path>
                <a:path w="1439545" h="321945">
                  <a:moveTo>
                    <a:pt x="1425968" y="242709"/>
                  </a:moveTo>
                  <a:lnTo>
                    <a:pt x="1424635" y="245376"/>
                  </a:lnTo>
                  <a:lnTo>
                    <a:pt x="1424825" y="246430"/>
                  </a:lnTo>
                  <a:lnTo>
                    <a:pt x="1425968" y="242709"/>
                  </a:lnTo>
                  <a:close/>
                </a:path>
                <a:path w="1439545" h="321945">
                  <a:moveTo>
                    <a:pt x="1426121" y="243928"/>
                  </a:moveTo>
                  <a:lnTo>
                    <a:pt x="1426083" y="243700"/>
                  </a:lnTo>
                  <a:lnTo>
                    <a:pt x="1426019" y="244983"/>
                  </a:lnTo>
                  <a:lnTo>
                    <a:pt x="1426108" y="244271"/>
                  </a:lnTo>
                  <a:lnTo>
                    <a:pt x="1426121" y="243928"/>
                  </a:lnTo>
                  <a:close/>
                </a:path>
                <a:path w="1439545" h="321945">
                  <a:moveTo>
                    <a:pt x="1426133" y="269494"/>
                  </a:moveTo>
                  <a:lnTo>
                    <a:pt x="1424863" y="270725"/>
                  </a:lnTo>
                  <a:lnTo>
                    <a:pt x="1425486" y="270764"/>
                  </a:lnTo>
                  <a:lnTo>
                    <a:pt x="1426133" y="269494"/>
                  </a:lnTo>
                  <a:close/>
                </a:path>
                <a:path w="1439545" h="321945">
                  <a:moveTo>
                    <a:pt x="1426286" y="242062"/>
                  </a:moveTo>
                  <a:lnTo>
                    <a:pt x="1426159" y="242189"/>
                  </a:lnTo>
                  <a:lnTo>
                    <a:pt x="1426146" y="242341"/>
                  </a:lnTo>
                  <a:lnTo>
                    <a:pt x="1426286" y="242062"/>
                  </a:lnTo>
                  <a:close/>
                </a:path>
                <a:path w="1439545" h="321945">
                  <a:moveTo>
                    <a:pt x="1426794" y="240030"/>
                  </a:moveTo>
                  <a:lnTo>
                    <a:pt x="1425244" y="240779"/>
                  </a:lnTo>
                  <a:lnTo>
                    <a:pt x="1423746" y="244538"/>
                  </a:lnTo>
                  <a:lnTo>
                    <a:pt x="1426159" y="242189"/>
                  </a:lnTo>
                  <a:lnTo>
                    <a:pt x="1426210" y="241198"/>
                  </a:lnTo>
                  <a:lnTo>
                    <a:pt x="1426794" y="240030"/>
                  </a:lnTo>
                  <a:close/>
                </a:path>
                <a:path w="1439545" h="321945">
                  <a:moveTo>
                    <a:pt x="1427543" y="143865"/>
                  </a:moveTo>
                  <a:lnTo>
                    <a:pt x="1426768" y="142798"/>
                  </a:lnTo>
                  <a:lnTo>
                    <a:pt x="1426286" y="142227"/>
                  </a:lnTo>
                  <a:lnTo>
                    <a:pt x="1426286" y="142494"/>
                  </a:lnTo>
                  <a:lnTo>
                    <a:pt x="1426286" y="142875"/>
                  </a:lnTo>
                  <a:lnTo>
                    <a:pt x="1426768" y="143217"/>
                  </a:lnTo>
                  <a:lnTo>
                    <a:pt x="1427149" y="143573"/>
                  </a:lnTo>
                  <a:lnTo>
                    <a:pt x="1427543" y="143865"/>
                  </a:lnTo>
                  <a:close/>
                </a:path>
                <a:path w="1439545" h="321945">
                  <a:moveTo>
                    <a:pt x="1428813" y="139954"/>
                  </a:moveTo>
                  <a:lnTo>
                    <a:pt x="1428191" y="138938"/>
                  </a:lnTo>
                  <a:lnTo>
                    <a:pt x="1428457" y="139954"/>
                  </a:lnTo>
                  <a:lnTo>
                    <a:pt x="1428813" y="139954"/>
                  </a:lnTo>
                  <a:close/>
                </a:path>
                <a:path w="1439545" h="321945">
                  <a:moveTo>
                    <a:pt x="1430401" y="226314"/>
                  </a:moveTo>
                  <a:lnTo>
                    <a:pt x="1430185" y="225044"/>
                  </a:lnTo>
                  <a:lnTo>
                    <a:pt x="1430299" y="226314"/>
                  </a:lnTo>
                  <a:close/>
                </a:path>
                <a:path w="1439545" h="321945">
                  <a:moveTo>
                    <a:pt x="1431556" y="169164"/>
                  </a:moveTo>
                  <a:lnTo>
                    <a:pt x="1430743" y="169164"/>
                  </a:lnTo>
                  <a:lnTo>
                    <a:pt x="1431518" y="166624"/>
                  </a:lnTo>
                  <a:lnTo>
                    <a:pt x="1429080" y="162814"/>
                  </a:lnTo>
                  <a:lnTo>
                    <a:pt x="1428800" y="161544"/>
                  </a:lnTo>
                  <a:lnTo>
                    <a:pt x="1428267" y="159004"/>
                  </a:lnTo>
                  <a:lnTo>
                    <a:pt x="1428699" y="161544"/>
                  </a:lnTo>
                  <a:lnTo>
                    <a:pt x="1428013" y="160274"/>
                  </a:lnTo>
                  <a:lnTo>
                    <a:pt x="1427670" y="160274"/>
                  </a:lnTo>
                  <a:lnTo>
                    <a:pt x="1428648" y="162814"/>
                  </a:lnTo>
                  <a:lnTo>
                    <a:pt x="1429448" y="165354"/>
                  </a:lnTo>
                  <a:lnTo>
                    <a:pt x="1430350" y="166624"/>
                  </a:lnTo>
                  <a:lnTo>
                    <a:pt x="1429308" y="166624"/>
                  </a:lnTo>
                  <a:lnTo>
                    <a:pt x="1429994" y="169164"/>
                  </a:lnTo>
                  <a:lnTo>
                    <a:pt x="1429842" y="170434"/>
                  </a:lnTo>
                  <a:lnTo>
                    <a:pt x="1431556" y="169164"/>
                  </a:lnTo>
                  <a:close/>
                </a:path>
                <a:path w="1439545" h="321945">
                  <a:moveTo>
                    <a:pt x="1431823" y="211023"/>
                  </a:moveTo>
                  <a:lnTo>
                    <a:pt x="1431772" y="211213"/>
                  </a:lnTo>
                  <a:lnTo>
                    <a:pt x="1431823" y="211023"/>
                  </a:lnTo>
                  <a:close/>
                </a:path>
                <a:path w="1439545" h="321945">
                  <a:moveTo>
                    <a:pt x="1432471" y="218694"/>
                  </a:moveTo>
                  <a:lnTo>
                    <a:pt x="1431518" y="219964"/>
                  </a:lnTo>
                  <a:lnTo>
                    <a:pt x="1432407" y="218833"/>
                  </a:lnTo>
                  <a:lnTo>
                    <a:pt x="1432471" y="218694"/>
                  </a:lnTo>
                  <a:close/>
                </a:path>
                <a:path w="1439545" h="321945">
                  <a:moveTo>
                    <a:pt x="1432852" y="204724"/>
                  </a:moveTo>
                  <a:lnTo>
                    <a:pt x="1432318" y="203454"/>
                  </a:lnTo>
                  <a:lnTo>
                    <a:pt x="1432636" y="204724"/>
                  </a:lnTo>
                  <a:lnTo>
                    <a:pt x="1432852" y="204724"/>
                  </a:lnTo>
                  <a:close/>
                </a:path>
                <a:path w="1439545" h="321945">
                  <a:moveTo>
                    <a:pt x="1433182" y="182410"/>
                  </a:moveTo>
                  <a:lnTo>
                    <a:pt x="1433144" y="181864"/>
                  </a:lnTo>
                  <a:lnTo>
                    <a:pt x="1432839" y="181864"/>
                  </a:lnTo>
                  <a:lnTo>
                    <a:pt x="1433182" y="182410"/>
                  </a:lnTo>
                  <a:close/>
                </a:path>
                <a:path w="1439545" h="321945">
                  <a:moveTo>
                    <a:pt x="1433347" y="182664"/>
                  </a:moveTo>
                  <a:lnTo>
                    <a:pt x="1433182" y="182410"/>
                  </a:lnTo>
                  <a:lnTo>
                    <a:pt x="1433245" y="183134"/>
                  </a:lnTo>
                  <a:lnTo>
                    <a:pt x="1433347" y="182664"/>
                  </a:lnTo>
                  <a:close/>
                </a:path>
                <a:path w="1439545" h="321945">
                  <a:moveTo>
                    <a:pt x="1434388" y="209664"/>
                  </a:moveTo>
                  <a:lnTo>
                    <a:pt x="1431404" y="206375"/>
                  </a:lnTo>
                  <a:lnTo>
                    <a:pt x="1432344" y="208407"/>
                  </a:lnTo>
                  <a:lnTo>
                    <a:pt x="1431836" y="211010"/>
                  </a:lnTo>
                  <a:lnTo>
                    <a:pt x="1434388" y="209664"/>
                  </a:lnTo>
                  <a:close/>
                </a:path>
                <a:path w="1439545" h="321945">
                  <a:moveTo>
                    <a:pt x="1434896" y="151384"/>
                  </a:moveTo>
                  <a:lnTo>
                    <a:pt x="1434680" y="151384"/>
                  </a:lnTo>
                  <a:lnTo>
                    <a:pt x="1434071" y="150304"/>
                  </a:lnTo>
                  <a:lnTo>
                    <a:pt x="1434693" y="152514"/>
                  </a:lnTo>
                  <a:lnTo>
                    <a:pt x="1434896" y="151384"/>
                  </a:lnTo>
                  <a:close/>
                </a:path>
                <a:path w="1439545" h="321945">
                  <a:moveTo>
                    <a:pt x="1439545" y="213614"/>
                  </a:moveTo>
                  <a:lnTo>
                    <a:pt x="1439087" y="211074"/>
                  </a:lnTo>
                  <a:lnTo>
                    <a:pt x="1438643" y="208534"/>
                  </a:lnTo>
                  <a:lnTo>
                    <a:pt x="1439354" y="209804"/>
                  </a:lnTo>
                  <a:lnTo>
                    <a:pt x="1439075" y="208534"/>
                  </a:lnTo>
                  <a:lnTo>
                    <a:pt x="1438275" y="204724"/>
                  </a:lnTo>
                  <a:lnTo>
                    <a:pt x="1439037" y="204724"/>
                  </a:lnTo>
                  <a:lnTo>
                    <a:pt x="1439113" y="202184"/>
                  </a:lnTo>
                  <a:lnTo>
                    <a:pt x="1438046" y="199644"/>
                  </a:lnTo>
                  <a:lnTo>
                    <a:pt x="1438719" y="198374"/>
                  </a:lnTo>
                  <a:lnTo>
                    <a:pt x="1439379" y="193573"/>
                  </a:lnTo>
                  <a:lnTo>
                    <a:pt x="1439278" y="188214"/>
                  </a:lnTo>
                  <a:lnTo>
                    <a:pt x="1439214" y="185674"/>
                  </a:lnTo>
                  <a:lnTo>
                    <a:pt x="1438643" y="178054"/>
                  </a:lnTo>
                  <a:lnTo>
                    <a:pt x="1438046" y="170434"/>
                  </a:lnTo>
                  <a:lnTo>
                    <a:pt x="1437855" y="167894"/>
                  </a:lnTo>
                  <a:lnTo>
                    <a:pt x="1436001" y="170434"/>
                  </a:lnTo>
                  <a:lnTo>
                    <a:pt x="1437894" y="162814"/>
                  </a:lnTo>
                  <a:lnTo>
                    <a:pt x="1437246" y="162814"/>
                  </a:lnTo>
                  <a:lnTo>
                    <a:pt x="1436446" y="162814"/>
                  </a:lnTo>
                  <a:lnTo>
                    <a:pt x="1436458" y="160401"/>
                  </a:lnTo>
                  <a:lnTo>
                    <a:pt x="1437246" y="162814"/>
                  </a:lnTo>
                  <a:lnTo>
                    <a:pt x="1436471" y="160274"/>
                  </a:lnTo>
                  <a:lnTo>
                    <a:pt x="1435849" y="158216"/>
                  </a:lnTo>
                  <a:lnTo>
                    <a:pt x="1435912" y="155194"/>
                  </a:lnTo>
                  <a:lnTo>
                    <a:pt x="1436014" y="153924"/>
                  </a:lnTo>
                  <a:lnTo>
                    <a:pt x="1434833" y="152654"/>
                  </a:lnTo>
                  <a:lnTo>
                    <a:pt x="1434693" y="152514"/>
                  </a:lnTo>
                  <a:lnTo>
                    <a:pt x="1433664" y="151384"/>
                  </a:lnTo>
                  <a:lnTo>
                    <a:pt x="1433957" y="150304"/>
                  </a:lnTo>
                  <a:lnTo>
                    <a:pt x="1433969" y="150114"/>
                  </a:lnTo>
                  <a:lnTo>
                    <a:pt x="1434185" y="148844"/>
                  </a:lnTo>
                  <a:lnTo>
                    <a:pt x="1434807" y="150114"/>
                  </a:lnTo>
                  <a:lnTo>
                    <a:pt x="1435252" y="150114"/>
                  </a:lnTo>
                  <a:lnTo>
                    <a:pt x="1433372" y="145034"/>
                  </a:lnTo>
                  <a:lnTo>
                    <a:pt x="1429969" y="145034"/>
                  </a:lnTo>
                  <a:lnTo>
                    <a:pt x="1429791" y="142494"/>
                  </a:lnTo>
                  <a:lnTo>
                    <a:pt x="1429105" y="141224"/>
                  </a:lnTo>
                  <a:lnTo>
                    <a:pt x="1427353" y="139954"/>
                  </a:lnTo>
                  <a:lnTo>
                    <a:pt x="1427441" y="138684"/>
                  </a:lnTo>
                  <a:lnTo>
                    <a:pt x="1427276" y="137414"/>
                  </a:lnTo>
                  <a:lnTo>
                    <a:pt x="1428191" y="138938"/>
                  </a:lnTo>
                  <a:lnTo>
                    <a:pt x="1427797" y="137414"/>
                  </a:lnTo>
                  <a:lnTo>
                    <a:pt x="1427480" y="136144"/>
                  </a:lnTo>
                  <a:lnTo>
                    <a:pt x="1426375" y="133604"/>
                  </a:lnTo>
                  <a:lnTo>
                    <a:pt x="1425117" y="132334"/>
                  </a:lnTo>
                  <a:lnTo>
                    <a:pt x="1423809" y="129794"/>
                  </a:lnTo>
                  <a:lnTo>
                    <a:pt x="1423212" y="129794"/>
                  </a:lnTo>
                  <a:lnTo>
                    <a:pt x="1422031" y="127254"/>
                  </a:lnTo>
                  <a:lnTo>
                    <a:pt x="1421676" y="127254"/>
                  </a:lnTo>
                  <a:lnTo>
                    <a:pt x="1419415" y="123444"/>
                  </a:lnTo>
                  <a:lnTo>
                    <a:pt x="1417713" y="120904"/>
                  </a:lnTo>
                  <a:lnTo>
                    <a:pt x="1416913" y="119634"/>
                  </a:lnTo>
                  <a:lnTo>
                    <a:pt x="1417383" y="120904"/>
                  </a:lnTo>
                  <a:lnTo>
                    <a:pt x="1415275" y="119634"/>
                  </a:lnTo>
                  <a:lnTo>
                    <a:pt x="1415021" y="118364"/>
                  </a:lnTo>
                  <a:lnTo>
                    <a:pt x="1412824" y="115824"/>
                  </a:lnTo>
                  <a:lnTo>
                    <a:pt x="1413002" y="115824"/>
                  </a:lnTo>
                  <a:lnTo>
                    <a:pt x="1411643" y="113284"/>
                  </a:lnTo>
                  <a:lnTo>
                    <a:pt x="1408938" y="108204"/>
                  </a:lnTo>
                  <a:lnTo>
                    <a:pt x="1410462" y="113284"/>
                  </a:lnTo>
                  <a:lnTo>
                    <a:pt x="1407058" y="108204"/>
                  </a:lnTo>
                  <a:lnTo>
                    <a:pt x="1406220" y="106934"/>
                  </a:lnTo>
                  <a:lnTo>
                    <a:pt x="1405839" y="108204"/>
                  </a:lnTo>
                  <a:lnTo>
                    <a:pt x="1404023" y="108204"/>
                  </a:lnTo>
                  <a:lnTo>
                    <a:pt x="1401711" y="101854"/>
                  </a:lnTo>
                  <a:lnTo>
                    <a:pt x="1398422" y="100812"/>
                  </a:lnTo>
                  <a:lnTo>
                    <a:pt x="1398651" y="101854"/>
                  </a:lnTo>
                  <a:lnTo>
                    <a:pt x="1396352" y="100584"/>
                  </a:lnTo>
                  <a:lnTo>
                    <a:pt x="1394841" y="95504"/>
                  </a:lnTo>
                  <a:lnTo>
                    <a:pt x="1393875" y="94234"/>
                  </a:lnTo>
                  <a:lnTo>
                    <a:pt x="1394460" y="94234"/>
                  </a:lnTo>
                  <a:lnTo>
                    <a:pt x="1393228" y="92964"/>
                  </a:lnTo>
                  <a:lnTo>
                    <a:pt x="1389532" y="89154"/>
                  </a:lnTo>
                  <a:lnTo>
                    <a:pt x="1393101" y="94234"/>
                  </a:lnTo>
                  <a:lnTo>
                    <a:pt x="1390891" y="92964"/>
                  </a:lnTo>
                  <a:lnTo>
                    <a:pt x="1388681" y="91694"/>
                  </a:lnTo>
                  <a:lnTo>
                    <a:pt x="1390573" y="91694"/>
                  </a:lnTo>
                  <a:lnTo>
                    <a:pt x="1389100" y="90424"/>
                  </a:lnTo>
                  <a:lnTo>
                    <a:pt x="1349641" y="90424"/>
                  </a:lnTo>
                  <a:lnTo>
                    <a:pt x="1344142" y="90424"/>
                  </a:lnTo>
                  <a:lnTo>
                    <a:pt x="1340967" y="92964"/>
                  </a:lnTo>
                  <a:lnTo>
                    <a:pt x="1337729" y="94234"/>
                  </a:lnTo>
                  <a:lnTo>
                    <a:pt x="1335227" y="96774"/>
                  </a:lnTo>
                  <a:lnTo>
                    <a:pt x="1334401" y="95504"/>
                  </a:lnTo>
                  <a:lnTo>
                    <a:pt x="1332064" y="96774"/>
                  </a:lnTo>
                  <a:lnTo>
                    <a:pt x="1327835" y="100584"/>
                  </a:lnTo>
                  <a:lnTo>
                    <a:pt x="1323505" y="103124"/>
                  </a:lnTo>
                  <a:lnTo>
                    <a:pt x="1322666" y="104394"/>
                  </a:lnTo>
                  <a:lnTo>
                    <a:pt x="1321765" y="106934"/>
                  </a:lnTo>
                  <a:lnTo>
                    <a:pt x="1321206" y="106934"/>
                  </a:lnTo>
                  <a:lnTo>
                    <a:pt x="1321181" y="105664"/>
                  </a:lnTo>
                  <a:lnTo>
                    <a:pt x="1315072" y="110744"/>
                  </a:lnTo>
                  <a:lnTo>
                    <a:pt x="1314767" y="110744"/>
                  </a:lnTo>
                  <a:lnTo>
                    <a:pt x="1311287" y="117094"/>
                  </a:lnTo>
                  <a:lnTo>
                    <a:pt x="1310132" y="115824"/>
                  </a:lnTo>
                  <a:lnTo>
                    <a:pt x="1309395" y="118364"/>
                  </a:lnTo>
                  <a:lnTo>
                    <a:pt x="1301496" y="123444"/>
                  </a:lnTo>
                  <a:lnTo>
                    <a:pt x="1297597" y="128524"/>
                  </a:lnTo>
                  <a:lnTo>
                    <a:pt x="1297800" y="128524"/>
                  </a:lnTo>
                  <a:lnTo>
                    <a:pt x="1293190" y="134874"/>
                  </a:lnTo>
                  <a:lnTo>
                    <a:pt x="1283042" y="141224"/>
                  </a:lnTo>
                  <a:lnTo>
                    <a:pt x="1283919" y="146304"/>
                  </a:lnTo>
                  <a:lnTo>
                    <a:pt x="1281226" y="150114"/>
                  </a:lnTo>
                  <a:lnTo>
                    <a:pt x="1285798" y="145034"/>
                  </a:lnTo>
                  <a:lnTo>
                    <a:pt x="1281772" y="152654"/>
                  </a:lnTo>
                  <a:lnTo>
                    <a:pt x="1284020" y="150114"/>
                  </a:lnTo>
                  <a:lnTo>
                    <a:pt x="1283728" y="150596"/>
                  </a:lnTo>
                  <a:lnTo>
                    <a:pt x="1283728" y="155194"/>
                  </a:lnTo>
                  <a:lnTo>
                    <a:pt x="1283157" y="158343"/>
                  </a:lnTo>
                  <a:lnTo>
                    <a:pt x="1279093" y="160274"/>
                  </a:lnTo>
                  <a:lnTo>
                    <a:pt x="1283728" y="155194"/>
                  </a:lnTo>
                  <a:lnTo>
                    <a:pt x="1283728" y="150596"/>
                  </a:lnTo>
                  <a:lnTo>
                    <a:pt x="1282458" y="152654"/>
                  </a:lnTo>
                  <a:lnTo>
                    <a:pt x="1278801" y="155194"/>
                  </a:lnTo>
                  <a:lnTo>
                    <a:pt x="1280731" y="152654"/>
                  </a:lnTo>
                  <a:lnTo>
                    <a:pt x="1281188" y="152654"/>
                  </a:lnTo>
                  <a:lnTo>
                    <a:pt x="1280502" y="150114"/>
                  </a:lnTo>
                  <a:lnTo>
                    <a:pt x="1275372" y="157734"/>
                  </a:lnTo>
                  <a:lnTo>
                    <a:pt x="1274495" y="157734"/>
                  </a:lnTo>
                  <a:lnTo>
                    <a:pt x="1255598" y="180594"/>
                  </a:lnTo>
                  <a:lnTo>
                    <a:pt x="1249616" y="188214"/>
                  </a:lnTo>
                  <a:lnTo>
                    <a:pt x="1251635" y="186944"/>
                  </a:lnTo>
                  <a:lnTo>
                    <a:pt x="1248892" y="190754"/>
                  </a:lnTo>
                  <a:lnTo>
                    <a:pt x="1247927" y="192024"/>
                  </a:lnTo>
                  <a:lnTo>
                    <a:pt x="1247051" y="192024"/>
                  </a:lnTo>
                  <a:lnTo>
                    <a:pt x="1249019" y="189484"/>
                  </a:lnTo>
                  <a:lnTo>
                    <a:pt x="1247355" y="189484"/>
                  </a:lnTo>
                  <a:lnTo>
                    <a:pt x="1246517" y="192659"/>
                  </a:lnTo>
                  <a:lnTo>
                    <a:pt x="1246416" y="194678"/>
                  </a:lnTo>
                  <a:lnTo>
                    <a:pt x="1244041" y="196824"/>
                  </a:lnTo>
                  <a:lnTo>
                    <a:pt x="1244092" y="197104"/>
                  </a:lnTo>
                  <a:lnTo>
                    <a:pt x="1241729" y="199644"/>
                  </a:lnTo>
                  <a:lnTo>
                    <a:pt x="1240040" y="200914"/>
                  </a:lnTo>
                  <a:lnTo>
                    <a:pt x="1240358" y="200914"/>
                  </a:lnTo>
                  <a:lnTo>
                    <a:pt x="1239380" y="202184"/>
                  </a:lnTo>
                  <a:lnTo>
                    <a:pt x="1239634" y="200914"/>
                  </a:lnTo>
                  <a:lnTo>
                    <a:pt x="1239354" y="200914"/>
                  </a:lnTo>
                  <a:lnTo>
                    <a:pt x="1238745" y="202184"/>
                  </a:lnTo>
                  <a:lnTo>
                    <a:pt x="1235252" y="205994"/>
                  </a:lnTo>
                  <a:lnTo>
                    <a:pt x="1237513" y="204724"/>
                  </a:lnTo>
                  <a:lnTo>
                    <a:pt x="1236446" y="207264"/>
                  </a:lnTo>
                  <a:lnTo>
                    <a:pt x="1234757" y="209232"/>
                  </a:lnTo>
                  <a:lnTo>
                    <a:pt x="1233004" y="209804"/>
                  </a:lnTo>
                  <a:lnTo>
                    <a:pt x="1223518" y="223774"/>
                  </a:lnTo>
                  <a:lnTo>
                    <a:pt x="1221587" y="225044"/>
                  </a:lnTo>
                  <a:lnTo>
                    <a:pt x="1220063" y="228854"/>
                  </a:lnTo>
                  <a:lnTo>
                    <a:pt x="1217917" y="231394"/>
                  </a:lnTo>
                  <a:lnTo>
                    <a:pt x="1215186" y="233934"/>
                  </a:lnTo>
                  <a:lnTo>
                    <a:pt x="1217409" y="233934"/>
                  </a:lnTo>
                  <a:lnTo>
                    <a:pt x="1214996" y="236474"/>
                  </a:lnTo>
                  <a:lnTo>
                    <a:pt x="1213827" y="233934"/>
                  </a:lnTo>
                  <a:lnTo>
                    <a:pt x="1209865" y="241554"/>
                  </a:lnTo>
                  <a:lnTo>
                    <a:pt x="1208036" y="241554"/>
                  </a:lnTo>
                  <a:lnTo>
                    <a:pt x="1204137" y="245935"/>
                  </a:lnTo>
                  <a:lnTo>
                    <a:pt x="1204137" y="247904"/>
                  </a:lnTo>
                  <a:lnTo>
                    <a:pt x="1201991" y="250444"/>
                  </a:lnTo>
                  <a:lnTo>
                    <a:pt x="1202855" y="248716"/>
                  </a:lnTo>
                  <a:lnTo>
                    <a:pt x="1204137" y="247904"/>
                  </a:lnTo>
                  <a:lnTo>
                    <a:pt x="1204137" y="245935"/>
                  </a:lnTo>
                  <a:lnTo>
                    <a:pt x="1200124" y="250444"/>
                  </a:lnTo>
                  <a:lnTo>
                    <a:pt x="1200746" y="250050"/>
                  </a:lnTo>
                  <a:lnTo>
                    <a:pt x="1197381" y="255524"/>
                  </a:lnTo>
                  <a:lnTo>
                    <a:pt x="1190345" y="260604"/>
                  </a:lnTo>
                  <a:lnTo>
                    <a:pt x="1184592" y="266954"/>
                  </a:lnTo>
                  <a:lnTo>
                    <a:pt x="1186141" y="266954"/>
                  </a:lnTo>
                  <a:lnTo>
                    <a:pt x="1185240" y="268224"/>
                  </a:lnTo>
                  <a:lnTo>
                    <a:pt x="1180731" y="270764"/>
                  </a:lnTo>
                  <a:lnTo>
                    <a:pt x="1179639" y="272034"/>
                  </a:lnTo>
                  <a:lnTo>
                    <a:pt x="1181061" y="273304"/>
                  </a:lnTo>
                  <a:lnTo>
                    <a:pt x="1177975" y="274574"/>
                  </a:lnTo>
                  <a:lnTo>
                    <a:pt x="1179271" y="274574"/>
                  </a:lnTo>
                  <a:lnTo>
                    <a:pt x="1178547" y="275844"/>
                  </a:lnTo>
                  <a:lnTo>
                    <a:pt x="1169809" y="283870"/>
                  </a:lnTo>
                  <a:lnTo>
                    <a:pt x="1169809" y="292354"/>
                  </a:lnTo>
                  <a:lnTo>
                    <a:pt x="1169200" y="293065"/>
                  </a:lnTo>
                  <a:lnTo>
                    <a:pt x="1169695" y="292354"/>
                  </a:lnTo>
                  <a:lnTo>
                    <a:pt x="1169809" y="283870"/>
                  </a:lnTo>
                  <a:lnTo>
                    <a:pt x="1168857" y="284734"/>
                  </a:lnTo>
                  <a:lnTo>
                    <a:pt x="1168704" y="284886"/>
                  </a:lnTo>
                  <a:lnTo>
                    <a:pt x="1168704" y="293624"/>
                  </a:lnTo>
                  <a:lnTo>
                    <a:pt x="1166507" y="296164"/>
                  </a:lnTo>
                  <a:lnTo>
                    <a:pt x="1167130" y="293624"/>
                  </a:lnTo>
                  <a:lnTo>
                    <a:pt x="1168704" y="293624"/>
                  </a:lnTo>
                  <a:lnTo>
                    <a:pt x="1168704" y="284886"/>
                  </a:lnTo>
                  <a:lnTo>
                    <a:pt x="1159268" y="293624"/>
                  </a:lnTo>
                  <a:lnTo>
                    <a:pt x="1149184" y="302514"/>
                  </a:lnTo>
                  <a:lnTo>
                    <a:pt x="1137996" y="308864"/>
                  </a:lnTo>
                  <a:lnTo>
                    <a:pt x="1139075" y="308864"/>
                  </a:lnTo>
                  <a:lnTo>
                    <a:pt x="1137640" y="310134"/>
                  </a:lnTo>
                  <a:lnTo>
                    <a:pt x="1138682" y="310134"/>
                  </a:lnTo>
                  <a:lnTo>
                    <a:pt x="1138148" y="311404"/>
                  </a:lnTo>
                  <a:lnTo>
                    <a:pt x="1138605" y="311404"/>
                  </a:lnTo>
                  <a:lnTo>
                    <a:pt x="1136383" y="312674"/>
                  </a:lnTo>
                  <a:lnTo>
                    <a:pt x="1134224" y="313944"/>
                  </a:lnTo>
                  <a:lnTo>
                    <a:pt x="1131963" y="315214"/>
                  </a:lnTo>
                  <a:lnTo>
                    <a:pt x="1131608" y="316484"/>
                  </a:lnTo>
                  <a:lnTo>
                    <a:pt x="1125537" y="319024"/>
                  </a:lnTo>
                  <a:lnTo>
                    <a:pt x="1125601" y="320294"/>
                  </a:lnTo>
                  <a:lnTo>
                    <a:pt x="1127391" y="319024"/>
                  </a:lnTo>
                  <a:lnTo>
                    <a:pt x="1125651" y="321564"/>
                  </a:lnTo>
                  <a:lnTo>
                    <a:pt x="1132827" y="319024"/>
                  </a:lnTo>
                  <a:lnTo>
                    <a:pt x="1133563" y="321564"/>
                  </a:lnTo>
                  <a:lnTo>
                    <a:pt x="1134884" y="319024"/>
                  </a:lnTo>
                  <a:lnTo>
                    <a:pt x="1135545" y="317754"/>
                  </a:lnTo>
                  <a:lnTo>
                    <a:pt x="1142555" y="317754"/>
                  </a:lnTo>
                  <a:lnTo>
                    <a:pt x="1145743" y="312674"/>
                  </a:lnTo>
                  <a:lnTo>
                    <a:pt x="1146644" y="311759"/>
                  </a:lnTo>
                  <a:lnTo>
                    <a:pt x="1146746" y="311404"/>
                  </a:lnTo>
                  <a:lnTo>
                    <a:pt x="1148054" y="310134"/>
                  </a:lnTo>
                  <a:lnTo>
                    <a:pt x="1150785" y="308864"/>
                  </a:lnTo>
                  <a:lnTo>
                    <a:pt x="1150620" y="308864"/>
                  </a:lnTo>
                  <a:lnTo>
                    <a:pt x="1157643" y="302514"/>
                  </a:lnTo>
                  <a:lnTo>
                    <a:pt x="1161122" y="301244"/>
                  </a:lnTo>
                  <a:lnTo>
                    <a:pt x="1167536" y="296164"/>
                  </a:lnTo>
                  <a:lnTo>
                    <a:pt x="1169149" y="294894"/>
                  </a:lnTo>
                  <a:lnTo>
                    <a:pt x="1167942" y="294894"/>
                  </a:lnTo>
                  <a:lnTo>
                    <a:pt x="1168819" y="293624"/>
                  </a:lnTo>
                  <a:lnTo>
                    <a:pt x="1170660" y="293624"/>
                  </a:lnTo>
                  <a:lnTo>
                    <a:pt x="1171625" y="292354"/>
                  </a:lnTo>
                  <a:lnTo>
                    <a:pt x="1173568" y="289814"/>
                  </a:lnTo>
                  <a:lnTo>
                    <a:pt x="1178445" y="283464"/>
                  </a:lnTo>
                  <a:lnTo>
                    <a:pt x="1179918" y="283464"/>
                  </a:lnTo>
                  <a:lnTo>
                    <a:pt x="1182306" y="280924"/>
                  </a:lnTo>
                  <a:lnTo>
                    <a:pt x="1183347" y="279654"/>
                  </a:lnTo>
                  <a:lnTo>
                    <a:pt x="1185062" y="277114"/>
                  </a:lnTo>
                  <a:lnTo>
                    <a:pt x="1186789" y="277114"/>
                  </a:lnTo>
                  <a:lnTo>
                    <a:pt x="1186370" y="278384"/>
                  </a:lnTo>
                  <a:lnTo>
                    <a:pt x="1185811" y="278384"/>
                  </a:lnTo>
                  <a:lnTo>
                    <a:pt x="1185443" y="279654"/>
                  </a:lnTo>
                  <a:lnTo>
                    <a:pt x="1187958" y="277114"/>
                  </a:lnTo>
                  <a:lnTo>
                    <a:pt x="1191018" y="273304"/>
                  </a:lnTo>
                  <a:lnTo>
                    <a:pt x="1191818" y="272034"/>
                  </a:lnTo>
                  <a:lnTo>
                    <a:pt x="1189291" y="274574"/>
                  </a:lnTo>
                  <a:lnTo>
                    <a:pt x="1194231" y="269379"/>
                  </a:lnTo>
                  <a:lnTo>
                    <a:pt x="1199273" y="263144"/>
                  </a:lnTo>
                  <a:lnTo>
                    <a:pt x="1204214" y="258064"/>
                  </a:lnTo>
                  <a:lnTo>
                    <a:pt x="1208468" y="251714"/>
                  </a:lnTo>
                  <a:lnTo>
                    <a:pt x="1207693" y="251714"/>
                  </a:lnTo>
                  <a:lnTo>
                    <a:pt x="1208646" y="250444"/>
                  </a:lnTo>
                  <a:lnTo>
                    <a:pt x="1210564" y="247904"/>
                  </a:lnTo>
                  <a:lnTo>
                    <a:pt x="1211529" y="246634"/>
                  </a:lnTo>
                  <a:lnTo>
                    <a:pt x="1211618" y="247904"/>
                  </a:lnTo>
                  <a:lnTo>
                    <a:pt x="1212532" y="246634"/>
                  </a:lnTo>
                  <a:lnTo>
                    <a:pt x="1216190" y="241554"/>
                  </a:lnTo>
                  <a:lnTo>
                    <a:pt x="1216088" y="242824"/>
                  </a:lnTo>
                  <a:lnTo>
                    <a:pt x="1216736" y="241554"/>
                  </a:lnTo>
                  <a:lnTo>
                    <a:pt x="1217853" y="239014"/>
                  </a:lnTo>
                  <a:lnTo>
                    <a:pt x="1219187" y="237744"/>
                  </a:lnTo>
                  <a:lnTo>
                    <a:pt x="1218387" y="239014"/>
                  </a:lnTo>
                  <a:lnTo>
                    <a:pt x="1219657" y="237744"/>
                  </a:lnTo>
                  <a:lnTo>
                    <a:pt x="1220939" y="236474"/>
                  </a:lnTo>
                  <a:lnTo>
                    <a:pt x="1222222" y="235204"/>
                  </a:lnTo>
                  <a:lnTo>
                    <a:pt x="1221092" y="237744"/>
                  </a:lnTo>
                  <a:lnTo>
                    <a:pt x="1222692" y="235204"/>
                  </a:lnTo>
                  <a:lnTo>
                    <a:pt x="1223111" y="234556"/>
                  </a:lnTo>
                  <a:lnTo>
                    <a:pt x="1224711" y="230124"/>
                  </a:lnTo>
                  <a:lnTo>
                    <a:pt x="1225994" y="228854"/>
                  </a:lnTo>
                  <a:lnTo>
                    <a:pt x="1226540" y="227584"/>
                  </a:lnTo>
                  <a:lnTo>
                    <a:pt x="1226337" y="227584"/>
                  </a:lnTo>
                  <a:lnTo>
                    <a:pt x="1228534" y="223774"/>
                  </a:lnTo>
                  <a:lnTo>
                    <a:pt x="1227112" y="227584"/>
                  </a:lnTo>
                  <a:lnTo>
                    <a:pt x="1229944" y="223774"/>
                  </a:lnTo>
                  <a:lnTo>
                    <a:pt x="1230896" y="222504"/>
                  </a:lnTo>
                  <a:lnTo>
                    <a:pt x="1229398" y="226314"/>
                  </a:lnTo>
                  <a:lnTo>
                    <a:pt x="1234020" y="222504"/>
                  </a:lnTo>
                  <a:lnTo>
                    <a:pt x="1235570" y="221234"/>
                  </a:lnTo>
                  <a:lnTo>
                    <a:pt x="1235494" y="218694"/>
                  </a:lnTo>
                  <a:lnTo>
                    <a:pt x="1235443" y="217284"/>
                  </a:lnTo>
                  <a:lnTo>
                    <a:pt x="1234389" y="218694"/>
                  </a:lnTo>
                  <a:lnTo>
                    <a:pt x="1235303" y="217424"/>
                  </a:lnTo>
                  <a:lnTo>
                    <a:pt x="1233741" y="218694"/>
                  </a:lnTo>
                  <a:lnTo>
                    <a:pt x="1235951" y="213614"/>
                  </a:lnTo>
                  <a:lnTo>
                    <a:pt x="1237627" y="212344"/>
                  </a:lnTo>
                  <a:lnTo>
                    <a:pt x="1239202" y="209804"/>
                  </a:lnTo>
                  <a:lnTo>
                    <a:pt x="1242314" y="211074"/>
                  </a:lnTo>
                  <a:lnTo>
                    <a:pt x="1244231" y="208534"/>
                  </a:lnTo>
                  <a:lnTo>
                    <a:pt x="1246162" y="205994"/>
                  </a:lnTo>
                  <a:lnTo>
                    <a:pt x="1245476" y="205994"/>
                  </a:lnTo>
                  <a:lnTo>
                    <a:pt x="1247330" y="204724"/>
                  </a:lnTo>
                  <a:lnTo>
                    <a:pt x="1247762" y="202184"/>
                  </a:lnTo>
                  <a:lnTo>
                    <a:pt x="1250200" y="200914"/>
                  </a:lnTo>
                  <a:lnTo>
                    <a:pt x="1250226" y="198374"/>
                  </a:lnTo>
                  <a:lnTo>
                    <a:pt x="1251470" y="198374"/>
                  </a:lnTo>
                  <a:lnTo>
                    <a:pt x="1251077" y="199644"/>
                  </a:lnTo>
                  <a:lnTo>
                    <a:pt x="1252639" y="198374"/>
                  </a:lnTo>
                  <a:lnTo>
                    <a:pt x="1253807" y="194678"/>
                  </a:lnTo>
                  <a:lnTo>
                    <a:pt x="1252296" y="195834"/>
                  </a:lnTo>
                  <a:lnTo>
                    <a:pt x="1251978" y="196824"/>
                  </a:lnTo>
                  <a:lnTo>
                    <a:pt x="1251610" y="195834"/>
                  </a:lnTo>
                  <a:lnTo>
                    <a:pt x="1250035" y="198272"/>
                  </a:lnTo>
                  <a:lnTo>
                    <a:pt x="1250480" y="194564"/>
                  </a:lnTo>
                  <a:lnTo>
                    <a:pt x="1253147" y="192024"/>
                  </a:lnTo>
                  <a:lnTo>
                    <a:pt x="1254480" y="190754"/>
                  </a:lnTo>
                  <a:lnTo>
                    <a:pt x="1254467" y="192024"/>
                  </a:lnTo>
                  <a:lnTo>
                    <a:pt x="1253820" y="193294"/>
                  </a:lnTo>
                  <a:lnTo>
                    <a:pt x="1253324" y="194564"/>
                  </a:lnTo>
                  <a:lnTo>
                    <a:pt x="1254074" y="193852"/>
                  </a:lnTo>
                  <a:lnTo>
                    <a:pt x="1254252" y="193294"/>
                  </a:lnTo>
                  <a:lnTo>
                    <a:pt x="1254277" y="193649"/>
                  </a:lnTo>
                  <a:lnTo>
                    <a:pt x="1254353" y="193294"/>
                  </a:lnTo>
                  <a:lnTo>
                    <a:pt x="1254671" y="193205"/>
                  </a:lnTo>
                  <a:lnTo>
                    <a:pt x="1254937" y="192024"/>
                  </a:lnTo>
                  <a:lnTo>
                    <a:pt x="1256322" y="190754"/>
                  </a:lnTo>
                  <a:lnTo>
                    <a:pt x="1257274" y="192024"/>
                  </a:lnTo>
                  <a:lnTo>
                    <a:pt x="1256436" y="192659"/>
                  </a:lnTo>
                  <a:lnTo>
                    <a:pt x="1258531" y="192024"/>
                  </a:lnTo>
                  <a:lnTo>
                    <a:pt x="1258849" y="190754"/>
                  </a:lnTo>
                  <a:lnTo>
                    <a:pt x="1259840" y="186944"/>
                  </a:lnTo>
                  <a:lnTo>
                    <a:pt x="1260398" y="188214"/>
                  </a:lnTo>
                  <a:lnTo>
                    <a:pt x="1260703" y="186944"/>
                  </a:lnTo>
                  <a:lnTo>
                    <a:pt x="1261211" y="185674"/>
                  </a:lnTo>
                  <a:lnTo>
                    <a:pt x="1261986" y="184404"/>
                  </a:lnTo>
                  <a:lnTo>
                    <a:pt x="1261567" y="186944"/>
                  </a:lnTo>
                  <a:lnTo>
                    <a:pt x="1262862" y="184404"/>
                  </a:lnTo>
                  <a:lnTo>
                    <a:pt x="1264615" y="183769"/>
                  </a:lnTo>
                  <a:lnTo>
                    <a:pt x="1265504" y="181864"/>
                  </a:lnTo>
                  <a:lnTo>
                    <a:pt x="1266101" y="180594"/>
                  </a:lnTo>
                  <a:lnTo>
                    <a:pt x="1263764" y="181864"/>
                  </a:lnTo>
                  <a:lnTo>
                    <a:pt x="1268018" y="174244"/>
                  </a:lnTo>
                  <a:lnTo>
                    <a:pt x="1268704" y="179324"/>
                  </a:lnTo>
                  <a:lnTo>
                    <a:pt x="1271473" y="175514"/>
                  </a:lnTo>
                  <a:lnTo>
                    <a:pt x="1272832" y="173647"/>
                  </a:lnTo>
                  <a:lnTo>
                    <a:pt x="1270800" y="175514"/>
                  </a:lnTo>
                  <a:lnTo>
                    <a:pt x="1271257" y="174244"/>
                  </a:lnTo>
                  <a:lnTo>
                    <a:pt x="1271714" y="172974"/>
                  </a:lnTo>
                  <a:lnTo>
                    <a:pt x="1272984" y="171704"/>
                  </a:lnTo>
                  <a:lnTo>
                    <a:pt x="1274749" y="170434"/>
                  </a:lnTo>
                  <a:lnTo>
                    <a:pt x="1275829" y="170434"/>
                  </a:lnTo>
                  <a:lnTo>
                    <a:pt x="1279588" y="165354"/>
                  </a:lnTo>
                  <a:lnTo>
                    <a:pt x="1274470" y="170434"/>
                  </a:lnTo>
                  <a:lnTo>
                    <a:pt x="1275676" y="167894"/>
                  </a:lnTo>
                  <a:lnTo>
                    <a:pt x="1277912" y="166624"/>
                  </a:lnTo>
                  <a:lnTo>
                    <a:pt x="1277239" y="165354"/>
                  </a:lnTo>
                  <a:lnTo>
                    <a:pt x="1278686" y="162814"/>
                  </a:lnTo>
                  <a:lnTo>
                    <a:pt x="1279448" y="162814"/>
                  </a:lnTo>
                  <a:lnTo>
                    <a:pt x="1281938" y="160274"/>
                  </a:lnTo>
                  <a:lnTo>
                    <a:pt x="1283182" y="159004"/>
                  </a:lnTo>
                  <a:lnTo>
                    <a:pt x="1284427" y="157734"/>
                  </a:lnTo>
                  <a:lnTo>
                    <a:pt x="1283423" y="158216"/>
                  </a:lnTo>
                  <a:lnTo>
                    <a:pt x="1284897" y="155194"/>
                  </a:lnTo>
                  <a:lnTo>
                    <a:pt x="1285303" y="156464"/>
                  </a:lnTo>
                  <a:lnTo>
                    <a:pt x="1286992" y="153924"/>
                  </a:lnTo>
                  <a:lnTo>
                    <a:pt x="1287894" y="152654"/>
                  </a:lnTo>
                  <a:lnTo>
                    <a:pt x="1290421" y="150114"/>
                  </a:lnTo>
                  <a:lnTo>
                    <a:pt x="1289367" y="150114"/>
                  </a:lnTo>
                  <a:lnTo>
                    <a:pt x="1289380" y="148844"/>
                  </a:lnTo>
                  <a:lnTo>
                    <a:pt x="1291399" y="146304"/>
                  </a:lnTo>
                  <a:lnTo>
                    <a:pt x="1293114" y="145122"/>
                  </a:lnTo>
                  <a:lnTo>
                    <a:pt x="1294117" y="143764"/>
                  </a:lnTo>
                  <a:lnTo>
                    <a:pt x="1293901" y="145122"/>
                  </a:lnTo>
                  <a:lnTo>
                    <a:pt x="1293749" y="146304"/>
                  </a:lnTo>
                  <a:lnTo>
                    <a:pt x="1291831" y="147574"/>
                  </a:lnTo>
                  <a:lnTo>
                    <a:pt x="1291653" y="148844"/>
                  </a:lnTo>
                  <a:lnTo>
                    <a:pt x="1293723" y="147574"/>
                  </a:lnTo>
                  <a:lnTo>
                    <a:pt x="1295654" y="145034"/>
                  </a:lnTo>
                  <a:lnTo>
                    <a:pt x="1295387" y="145034"/>
                  </a:lnTo>
                  <a:lnTo>
                    <a:pt x="1296035" y="143764"/>
                  </a:lnTo>
                  <a:lnTo>
                    <a:pt x="1298651" y="138684"/>
                  </a:lnTo>
                  <a:lnTo>
                    <a:pt x="1299591" y="138684"/>
                  </a:lnTo>
                  <a:lnTo>
                    <a:pt x="1298956" y="139954"/>
                  </a:lnTo>
                  <a:lnTo>
                    <a:pt x="1299743" y="138684"/>
                  </a:lnTo>
                  <a:lnTo>
                    <a:pt x="1299984" y="137414"/>
                  </a:lnTo>
                  <a:lnTo>
                    <a:pt x="1301242" y="136144"/>
                  </a:lnTo>
                  <a:lnTo>
                    <a:pt x="1301496" y="137414"/>
                  </a:lnTo>
                  <a:lnTo>
                    <a:pt x="1302143" y="137414"/>
                  </a:lnTo>
                  <a:lnTo>
                    <a:pt x="1300632" y="139954"/>
                  </a:lnTo>
                  <a:lnTo>
                    <a:pt x="1301750" y="138684"/>
                  </a:lnTo>
                  <a:lnTo>
                    <a:pt x="1302956" y="136144"/>
                  </a:lnTo>
                  <a:lnTo>
                    <a:pt x="1304112" y="134874"/>
                  </a:lnTo>
                  <a:lnTo>
                    <a:pt x="1304645" y="134874"/>
                  </a:lnTo>
                  <a:lnTo>
                    <a:pt x="1306931" y="133604"/>
                  </a:lnTo>
                  <a:lnTo>
                    <a:pt x="1306601" y="133604"/>
                  </a:lnTo>
                  <a:lnTo>
                    <a:pt x="1309192" y="131064"/>
                  </a:lnTo>
                  <a:lnTo>
                    <a:pt x="1311262" y="127254"/>
                  </a:lnTo>
                  <a:lnTo>
                    <a:pt x="1314856" y="123444"/>
                  </a:lnTo>
                  <a:lnTo>
                    <a:pt x="1315123" y="123444"/>
                  </a:lnTo>
                  <a:lnTo>
                    <a:pt x="1315745" y="122174"/>
                  </a:lnTo>
                  <a:lnTo>
                    <a:pt x="1319009" y="119634"/>
                  </a:lnTo>
                  <a:lnTo>
                    <a:pt x="1322197" y="117094"/>
                  </a:lnTo>
                  <a:lnTo>
                    <a:pt x="1325359" y="113284"/>
                  </a:lnTo>
                  <a:lnTo>
                    <a:pt x="1325524" y="113284"/>
                  </a:lnTo>
                  <a:lnTo>
                    <a:pt x="1329004" y="109474"/>
                  </a:lnTo>
                  <a:lnTo>
                    <a:pt x="1331290" y="106934"/>
                  </a:lnTo>
                  <a:lnTo>
                    <a:pt x="1332433" y="105664"/>
                  </a:lnTo>
                  <a:lnTo>
                    <a:pt x="1331112" y="109474"/>
                  </a:lnTo>
                  <a:lnTo>
                    <a:pt x="1332623" y="108204"/>
                  </a:lnTo>
                  <a:lnTo>
                    <a:pt x="1333969" y="106934"/>
                  </a:lnTo>
                  <a:lnTo>
                    <a:pt x="1334782" y="105664"/>
                  </a:lnTo>
                  <a:lnTo>
                    <a:pt x="1336408" y="103124"/>
                  </a:lnTo>
                  <a:lnTo>
                    <a:pt x="1340599" y="101854"/>
                  </a:lnTo>
                  <a:lnTo>
                    <a:pt x="1339570" y="103124"/>
                  </a:lnTo>
                  <a:lnTo>
                    <a:pt x="1338554" y="103124"/>
                  </a:lnTo>
                  <a:lnTo>
                    <a:pt x="1337513" y="104394"/>
                  </a:lnTo>
                  <a:lnTo>
                    <a:pt x="1340599" y="103124"/>
                  </a:lnTo>
                  <a:lnTo>
                    <a:pt x="1338046" y="105664"/>
                  </a:lnTo>
                  <a:lnTo>
                    <a:pt x="1343126" y="101854"/>
                  </a:lnTo>
                  <a:lnTo>
                    <a:pt x="1345717" y="100584"/>
                  </a:lnTo>
                  <a:lnTo>
                    <a:pt x="1348371" y="99314"/>
                  </a:lnTo>
                  <a:lnTo>
                    <a:pt x="1348028" y="98044"/>
                  </a:lnTo>
                  <a:lnTo>
                    <a:pt x="1353058" y="98044"/>
                  </a:lnTo>
                  <a:lnTo>
                    <a:pt x="1352042" y="96774"/>
                  </a:lnTo>
                  <a:lnTo>
                    <a:pt x="1351026" y="95504"/>
                  </a:lnTo>
                  <a:lnTo>
                    <a:pt x="1356042" y="94234"/>
                  </a:lnTo>
                  <a:lnTo>
                    <a:pt x="1359090" y="94234"/>
                  </a:lnTo>
                  <a:lnTo>
                    <a:pt x="1357985" y="95504"/>
                  </a:lnTo>
                  <a:lnTo>
                    <a:pt x="1359839" y="94234"/>
                  </a:lnTo>
                  <a:lnTo>
                    <a:pt x="1361694" y="92964"/>
                  </a:lnTo>
                  <a:lnTo>
                    <a:pt x="1362824" y="92964"/>
                  </a:lnTo>
                  <a:lnTo>
                    <a:pt x="1362583" y="94234"/>
                  </a:lnTo>
                  <a:lnTo>
                    <a:pt x="1367243" y="94234"/>
                  </a:lnTo>
                  <a:lnTo>
                    <a:pt x="1368094" y="92964"/>
                  </a:lnTo>
                  <a:lnTo>
                    <a:pt x="1373060" y="92964"/>
                  </a:lnTo>
                  <a:lnTo>
                    <a:pt x="1373974" y="92964"/>
                  </a:lnTo>
                  <a:lnTo>
                    <a:pt x="1375130" y="94234"/>
                  </a:lnTo>
                  <a:lnTo>
                    <a:pt x="1374940" y="94234"/>
                  </a:lnTo>
                  <a:lnTo>
                    <a:pt x="1377149" y="95732"/>
                  </a:lnTo>
                  <a:lnTo>
                    <a:pt x="1377086" y="95504"/>
                  </a:lnTo>
                  <a:lnTo>
                    <a:pt x="1378953" y="95504"/>
                  </a:lnTo>
                  <a:lnTo>
                    <a:pt x="1380223" y="96774"/>
                  </a:lnTo>
                  <a:lnTo>
                    <a:pt x="1381201" y="96774"/>
                  </a:lnTo>
                  <a:lnTo>
                    <a:pt x="1382242" y="98044"/>
                  </a:lnTo>
                  <a:lnTo>
                    <a:pt x="1384223" y="98044"/>
                  </a:lnTo>
                  <a:lnTo>
                    <a:pt x="1383779" y="99314"/>
                  </a:lnTo>
                  <a:lnTo>
                    <a:pt x="1385531" y="100584"/>
                  </a:lnTo>
                  <a:lnTo>
                    <a:pt x="1387614" y="101854"/>
                  </a:lnTo>
                  <a:lnTo>
                    <a:pt x="1386789" y="101854"/>
                  </a:lnTo>
                  <a:lnTo>
                    <a:pt x="1389100" y="103124"/>
                  </a:lnTo>
                  <a:lnTo>
                    <a:pt x="1390904" y="103124"/>
                  </a:lnTo>
                  <a:lnTo>
                    <a:pt x="1392466" y="104851"/>
                  </a:lnTo>
                  <a:lnTo>
                    <a:pt x="1396034" y="106934"/>
                  </a:lnTo>
                  <a:lnTo>
                    <a:pt x="1398701" y="110744"/>
                  </a:lnTo>
                  <a:lnTo>
                    <a:pt x="1401089" y="112014"/>
                  </a:lnTo>
                  <a:lnTo>
                    <a:pt x="1404823" y="114554"/>
                  </a:lnTo>
                  <a:lnTo>
                    <a:pt x="1406220" y="116827"/>
                  </a:lnTo>
                  <a:lnTo>
                    <a:pt x="1406740" y="117094"/>
                  </a:lnTo>
                  <a:lnTo>
                    <a:pt x="1407096" y="117094"/>
                  </a:lnTo>
                  <a:lnTo>
                    <a:pt x="1406563" y="118364"/>
                  </a:lnTo>
                  <a:lnTo>
                    <a:pt x="1408137" y="119634"/>
                  </a:lnTo>
                  <a:lnTo>
                    <a:pt x="1407629" y="117094"/>
                  </a:lnTo>
                  <a:lnTo>
                    <a:pt x="1409928" y="119634"/>
                  </a:lnTo>
                  <a:lnTo>
                    <a:pt x="1410741" y="119634"/>
                  </a:lnTo>
                  <a:lnTo>
                    <a:pt x="1411401" y="120904"/>
                  </a:lnTo>
                  <a:lnTo>
                    <a:pt x="1412290" y="123444"/>
                  </a:lnTo>
                  <a:lnTo>
                    <a:pt x="1413027" y="124714"/>
                  </a:lnTo>
                  <a:lnTo>
                    <a:pt x="1413967" y="127254"/>
                  </a:lnTo>
                  <a:lnTo>
                    <a:pt x="1415757" y="128524"/>
                  </a:lnTo>
                  <a:lnTo>
                    <a:pt x="1415986" y="129794"/>
                  </a:lnTo>
                  <a:lnTo>
                    <a:pt x="1414830" y="128524"/>
                  </a:lnTo>
                  <a:lnTo>
                    <a:pt x="1414576" y="128524"/>
                  </a:lnTo>
                  <a:lnTo>
                    <a:pt x="1418348" y="133604"/>
                  </a:lnTo>
                  <a:lnTo>
                    <a:pt x="1417535" y="132334"/>
                  </a:lnTo>
                  <a:lnTo>
                    <a:pt x="1421015" y="136144"/>
                  </a:lnTo>
                  <a:lnTo>
                    <a:pt x="1421396" y="137414"/>
                  </a:lnTo>
                  <a:lnTo>
                    <a:pt x="1421599" y="138684"/>
                  </a:lnTo>
                  <a:lnTo>
                    <a:pt x="1421904" y="139954"/>
                  </a:lnTo>
                  <a:lnTo>
                    <a:pt x="1421599" y="137414"/>
                  </a:lnTo>
                  <a:lnTo>
                    <a:pt x="1424101" y="139954"/>
                  </a:lnTo>
                  <a:lnTo>
                    <a:pt x="1426286" y="142494"/>
                  </a:lnTo>
                  <a:lnTo>
                    <a:pt x="1426222" y="139954"/>
                  </a:lnTo>
                  <a:lnTo>
                    <a:pt x="1427137" y="141224"/>
                  </a:lnTo>
                  <a:lnTo>
                    <a:pt x="1428127" y="143764"/>
                  </a:lnTo>
                  <a:lnTo>
                    <a:pt x="1428889" y="145034"/>
                  </a:lnTo>
                  <a:lnTo>
                    <a:pt x="1428153" y="145034"/>
                  </a:lnTo>
                  <a:lnTo>
                    <a:pt x="1428356" y="147574"/>
                  </a:lnTo>
                  <a:lnTo>
                    <a:pt x="1427327" y="146304"/>
                  </a:lnTo>
                  <a:lnTo>
                    <a:pt x="1427073" y="146024"/>
                  </a:lnTo>
                  <a:lnTo>
                    <a:pt x="1427073" y="150114"/>
                  </a:lnTo>
                  <a:lnTo>
                    <a:pt x="1426540" y="150114"/>
                  </a:lnTo>
                  <a:lnTo>
                    <a:pt x="1426324" y="148844"/>
                  </a:lnTo>
                  <a:lnTo>
                    <a:pt x="1426248" y="147574"/>
                  </a:lnTo>
                  <a:lnTo>
                    <a:pt x="1426616" y="148844"/>
                  </a:lnTo>
                  <a:lnTo>
                    <a:pt x="1426933" y="148844"/>
                  </a:lnTo>
                  <a:lnTo>
                    <a:pt x="1427073" y="150114"/>
                  </a:lnTo>
                  <a:lnTo>
                    <a:pt x="1427073" y="146024"/>
                  </a:lnTo>
                  <a:lnTo>
                    <a:pt x="1426286" y="145122"/>
                  </a:lnTo>
                  <a:lnTo>
                    <a:pt x="1426286" y="143764"/>
                  </a:lnTo>
                  <a:lnTo>
                    <a:pt x="1425054" y="142494"/>
                  </a:lnTo>
                  <a:lnTo>
                    <a:pt x="1423784" y="141224"/>
                  </a:lnTo>
                  <a:lnTo>
                    <a:pt x="1423212" y="142494"/>
                  </a:lnTo>
                  <a:lnTo>
                    <a:pt x="1423479" y="142494"/>
                  </a:lnTo>
                  <a:lnTo>
                    <a:pt x="1423860" y="143764"/>
                  </a:lnTo>
                  <a:lnTo>
                    <a:pt x="1424012" y="143764"/>
                  </a:lnTo>
                  <a:lnTo>
                    <a:pt x="1424622" y="145034"/>
                  </a:lnTo>
                  <a:lnTo>
                    <a:pt x="1423695" y="146304"/>
                  </a:lnTo>
                  <a:lnTo>
                    <a:pt x="1424317" y="146304"/>
                  </a:lnTo>
                  <a:lnTo>
                    <a:pt x="1425727" y="152654"/>
                  </a:lnTo>
                  <a:lnTo>
                    <a:pt x="1428407" y="157734"/>
                  </a:lnTo>
                  <a:lnTo>
                    <a:pt x="1431620" y="161544"/>
                  </a:lnTo>
                  <a:lnTo>
                    <a:pt x="1433715" y="169164"/>
                  </a:lnTo>
                  <a:lnTo>
                    <a:pt x="1432293" y="166624"/>
                  </a:lnTo>
                  <a:lnTo>
                    <a:pt x="1431963" y="169164"/>
                  </a:lnTo>
                  <a:lnTo>
                    <a:pt x="1431556" y="169164"/>
                  </a:lnTo>
                  <a:lnTo>
                    <a:pt x="1431975" y="175514"/>
                  </a:lnTo>
                  <a:lnTo>
                    <a:pt x="1432915" y="178054"/>
                  </a:lnTo>
                  <a:lnTo>
                    <a:pt x="1431582" y="178054"/>
                  </a:lnTo>
                  <a:lnTo>
                    <a:pt x="1431188" y="174244"/>
                  </a:lnTo>
                  <a:lnTo>
                    <a:pt x="1430350" y="178054"/>
                  </a:lnTo>
                  <a:lnTo>
                    <a:pt x="1434122" y="179324"/>
                  </a:lnTo>
                  <a:lnTo>
                    <a:pt x="1433347" y="182664"/>
                  </a:lnTo>
                  <a:lnTo>
                    <a:pt x="1433664" y="183134"/>
                  </a:lnTo>
                  <a:lnTo>
                    <a:pt x="1433550" y="188214"/>
                  </a:lnTo>
                  <a:lnTo>
                    <a:pt x="1432864" y="186944"/>
                  </a:lnTo>
                  <a:lnTo>
                    <a:pt x="1432991" y="193205"/>
                  </a:lnTo>
                  <a:lnTo>
                    <a:pt x="1433118" y="203454"/>
                  </a:lnTo>
                  <a:lnTo>
                    <a:pt x="1434604" y="204724"/>
                  </a:lnTo>
                  <a:lnTo>
                    <a:pt x="1432852" y="204724"/>
                  </a:lnTo>
                  <a:lnTo>
                    <a:pt x="1433944" y="207264"/>
                  </a:lnTo>
                  <a:lnTo>
                    <a:pt x="1435760" y="211074"/>
                  </a:lnTo>
                  <a:lnTo>
                    <a:pt x="1437208" y="214884"/>
                  </a:lnTo>
                  <a:lnTo>
                    <a:pt x="1435874" y="213614"/>
                  </a:lnTo>
                  <a:lnTo>
                    <a:pt x="1432077" y="216154"/>
                  </a:lnTo>
                  <a:lnTo>
                    <a:pt x="1431785" y="212344"/>
                  </a:lnTo>
                  <a:lnTo>
                    <a:pt x="1431010" y="214884"/>
                  </a:lnTo>
                  <a:lnTo>
                    <a:pt x="1431201" y="217424"/>
                  </a:lnTo>
                  <a:lnTo>
                    <a:pt x="1431505" y="217424"/>
                  </a:lnTo>
                  <a:lnTo>
                    <a:pt x="1433525" y="216154"/>
                  </a:lnTo>
                  <a:lnTo>
                    <a:pt x="1433525" y="217424"/>
                  </a:lnTo>
                  <a:lnTo>
                    <a:pt x="1432407" y="218833"/>
                  </a:lnTo>
                  <a:lnTo>
                    <a:pt x="1430426" y="223774"/>
                  </a:lnTo>
                  <a:lnTo>
                    <a:pt x="1430959" y="222504"/>
                  </a:lnTo>
                  <a:lnTo>
                    <a:pt x="1432941" y="223774"/>
                  </a:lnTo>
                  <a:lnTo>
                    <a:pt x="1432521" y="226314"/>
                  </a:lnTo>
                  <a:lnTo>
                    <a:pt x="1430401" y="226314"/>
                  </a:lnTo>
                  <a:lnTo>
                    <a:pt x="1430629" y="227584"/>
                  </a:lnTo>
                  <a:lnTo>
                    <a:pt x="1431112" y="228854"/>
                  </a:lnTo>
                  <a:lnTo>
                    <a:pt x="1431264" y="230124"/>
                  </a:lnTo>
                  <a:lnTo>
                    <a:pt x="1429626" y="230124"/>
                  </a:lnTo>
                  <a:lnTo>
                    <a:pt x="1428762" y="231394"/>
                  </a:lnTo>
                  <a:lnTo>
                    <a:pt x="1429283" y="231394"/>
                  </a:lnTo>
                  <a:lnTo>
                    <a:pt x="1427797" y="236474"/>
                  </a:lnTo>
                  <a:lnTo>
                    <a:pt x="1427632" y="237744"/>
                  </a:lnTo>
                  <a:lnTo>
                    <a:pt x="1428648" y="235204"/>
                  </a:lnTo>
                  <a:lnTo>
                    <a:pt x="1426857" y="241554"/>
                  </a:lnTo>
                  <a:lnTo>
                    <a:pt x="1430312" y="242824"/>
                  </a:lnTo>
                  <a:lnTo>
                    <a:pt x="1428407" y="247904"/>
                  </a:lnTo>
                  <a:lnTo>
                    <a:pt x="1428191" y="247904"/>
                  </a:lnTo>
                  <a:lnTo>
                    <a:pt x="1426248" y="245364"/>
                  </a:lnTo>
                  <a:lnTo>
                    <a:pt x="1425054" y="249174"/>
                  </a:lnTo>
                  <a:lnTo>
                    <a:pt x="1425790" y="250444"/>
                  </a:lnTo>
                  <a:lnTo>
                    <a:pt x="1428318" y="256794"/>
                  </a:lnTo>
                  <a:lnTo>
                    <a:pt x="1427086" y="261874"/>
                  </a:lnTo>
                  <a:lnTo>
                    <a:pt x="1426057" y="263144"/>
                  </a:lnTo>
                  <a:lnTo>
                    <a:pt x="1425028" y="266954"/>
                  </a:lnTo>
                  <a:lnTo>
                    <a:pt x="1424647" y="264414"/>
                  </a:lnTo>
                  <a:lnTo>
                    <a:pt x="1424076" y="256794"/>
                  </a:lnTo>
                  <a:lnTo>
                    <a:pt x="1423987" y="255524"/>
                  </a:lnTo>
                  <a:lnTo>
                    <a:pt x="1423873" y="251714"/>
                  </a:lnTo>
                  <a:lnTo>
                    <a:pt x="1422666" y="252984"/>
                  </a:lnTo>
                  <a:lnTo>
                    <a:pt x="1422946" y="251714"/>
                  </a:lnTo>
                  <a:lnTo>
                    <a:pt x="1422565" y="252984"/>
                  </a:lnTo>
                  <a:lnTo>
                    <a:pt x="1421828" y="255524"/>
                  </a:lnTo>
                  <a:lnTo>
                    <a:pt x="1420837" y="255524"/>
                  </a:lnTo>
                  <a:lnTo>
                    <a:pt x="1421612" y="252984"/>
                  </a:lnTo>
                  <a:lnTo>
                    <a:pt x="1421917" y="251714"/>
                  </a:lnTo>
                  <a:lnTo>
                    <a:pt x="1418780" y="259334"/>
                  </a:lnTo>
                  <a:lnTo>
                    <a:pt x="1420152" y="259334"/>
                  </a:lnTo>
                  <a:lnTo>
                    <a:pt x="1417612" y="265684"/>
                  </a:lnTo>
                  <a:lnTo>
                    <a:pt x="1418729" y="265684"/>
                  </a:lnTo>
                  <a:lnTo>
                    <a:pt x="1419415" y="263144"/>
                  </a:lnTo>
                  <a:lnTo>
                    <a:pt x="1420291" y="260604"/>
                  </a:lnTo>
                  <a:lnTo>
                    <a:pt x="1420787" y="256794"/>
                  </a:lnTo>
                  <a:lnTo>
                    <a:pt x="1422209" y="256794"/>
                  </a:lnTo>
                  <a:lnTo>
                    <a:pt x="1422514" y="263144"/>
                  </a:lnTo>
                  <a:lnTo>
                    <a:pt x="1419834" y="268224"/>
                  </a:lnTo>
                  <a:lnTo>
                    <a:pt x="1418704" y="269494"/>
                  </a:lnTo>
                  <a:lnTo>
                    <a:pt x="1418183" y="266954"/>
                  </a:lnTo>
                  <a:lnTo>
                    <a:pt x="1417815" y="266954"/>
                  </a:lnTo>
                  <a:lnTo>
                    <a:pt x="1416100" y="272034"/>
                  </a:lnTo>
                  <a:lnTo>
                    <a:pt x="1415580" y="272034"/>
                  </a:lnTo>
                  <a:lnTo>
                    <a:pt x="1416024" y="269494"/>
                  </a:lnTo>
                  <a:lnTo>
                    <a:pt x="1414246" y="272034"/>
                  </a:lnTo>
                  <a:lnTo>
                    <a:pt x="1415186" y="274574"/>
                  </a:lnTo>
                  <a:lnTo>
                    <a:pt x="1412189" y="277114"/>
                  </a:lnTo>
                  <a:lnTo>
                    <a:pt x="1411503" y="278384"/>
                  </a:lnTo>
                  <a:lnTo>
                    <a:pt x="1408658" y="279654"/>
                  </a:lnTo>
                  <a:lnTo>
                    <a:pt x="1409204" y="280924"/>
                  </a:lnTo>
                  <a:lnTo>
                    <a:pt x="1411630" y="279654"/>
                  </a:lnTo>
                  <a:lnTo>
                    <a:pt x="1415872" y="282194"/>
                  </a:lnTo>
                  <a:lnTo>
                    <a:pt x="1415986" y="283464"/>
                  </a:lnTo>
                  <a:lnTo>
                    <a:pt x="1415643" y="283464"/>
                  </a:lnTo>
                  <a:lnTo>
                    <a:pt x="1410728" y="288544"/>
                  </a:lnTo>
                  <a:lnTo>
                    <a:pt x="1409077" y="289814"/>
                  </a:lnTo>
                  <a:lnTo>
                    <a:pt x="1406791" y="291084"/>
                  </a:lnTo>
                  <a:lnTo>
                    <a:pt x="1407629" y="288544"/>
                  </a:lnTo>
                  <a:lnTo>
                    <a:pt x="1408887" y="284734"/>
                  </a:lnTo>
                  <a:lnTo>
                    <a:pt x="1406918" y="286004"/>
                  </a:lnTo>
                  <a:lnTo>
                    <a:pt x="1407160" y="286004"/>
                  </a:lnTo>
                  <a:lnTo>
                    <a:pt x="1406779" y="287274"/>
                  </a:lnTo>
                  <a:lnTo>
                    <a:pt x="1406588" y="288544"/>
                  </a:lnTo>
                  <a:lnTo>
                    <a:pt x="1405496" y="288544"/>
                  </a:lnTo>
                  <a:lnTo>
                    <a:pt x="1406055" y="287274"/>
                  </a:lnTo>
                  <a:lnTo>
                    <a:pt x="1404353" y="289814"/>
                  </a:lnTo>
                  <a:lnTo>
                    <a:pt x="1405051" y="291084"/>
                  </a:lnTo>
                  <a:lnTo>
                    <a:pt x="1403807" y="291731"/>
                  </a:lnTo>
                  <a:lnTo>
                    <a:pt x="1402486" y="293624"/>
                  </a:lnTo>
                  <a:lnTo>
                    <a:pt x="1402054" y="293624"/>
                  </a:lnTo>
                  <a:lnTo>
                    <a:pt x="1399527" y="294894"/>
                  </a:lnTo>
                  <a:lnTo>
                    <a:pt x="1400886" y="294894"/>
                  </a:lnTo>
                  <a:lnTo>
                    <a:pt x="1399311" y="299986"/>
                  </a:lnTo>
                  <a:lnTo>
                    <a:pt x="1396834" y="302514"/>
                  </a:lnTo>
                  <a:lnTo>
                    <a:pt x="1396784" y="301244"/>
                  </a:lnTo>
                  <a:lnTo>
                    <a:pt x="1395590" y="301244"/>
                  </a:lnTo>
                  <a:lnTo>
                    <a:pt x="1390357" y="305054"/>
                  </a:lnTo>
                  <a:lnTo>
                    <a:pt x="1386992" y="306324"/>
                  </a:lnTo>
                  <a:lnTo>
                    <a:pt x="1380007" y="306324"/>
                  </a:lnTo>
                  <a:lnTo>
                    <a:pt x="1377315" y="305054"/>
                  </a:lnTo>
                  <a:lnTo>
                    <a:pt x="1377149" y="306324"/>
                  </a:lnTo>
                  <a:lnTo>
                    <a:pt x="1378648" y="306324"/>
                  </a:lnTo>
                  <a:lnTo>
                    <a:pt x="1378788" y="307594"/>
                  </a:lnTo>
                  <a:lnTo>
                    <a:pt x="1374495" y="310134"/>
                  </a:lnTo>
                  <a:lnTo>
                    <a:pt x="1368361" y="311404"/>
                  </a:lnTo>
                  <a:lnTo>
                    <a:pt x="1363484" y="311404"/>
                  </a:lnTo>
                  <a:lnTo>
                    <a:pt x="1366253" y="310134"/>
                  </a:lnTo>
                  <a:lnTo>
                    <a:pt x="1356321" y="310134"/>
                  </a:lnTo>
                  <a:lnTo>
                    <a:pt x="1357464" y="312674"/>
                  </a:lnTo>
                  <a:lnTo>
                    <a:pt x="1349870" y="311404"/>
                  </a:lnTo>
                  <a:lnTo>
                    <a:pt x="1346962" y="310134"/>
                  </a:lnTo>
                  <a:lnTo>
                    <a:pt x="1349984" y="308864"/>
                  </a:lnTo>
                  <a:lnTo>
                    <a:pt x="1349400" y="307594"/>
                  </a:lnTo>
                  <a:lnTo>
                    <a:pt x="1344803" y="307594"/>
                  </a:lnTo>
                  <a:lnTo>
                    <a:pt x="1343393" y="307047"/>
                  </a:lnTo>
                  <a:lnTo>
                    <a:pt x="1343393" y="310476"/>
                  </a:lnTo>
                  <a:lnTo>
                    <a:pt x="1340739" y="310134"/>
                  </a:lnTo>
                  <a:lnTo>
                    <a:pt x="1342136" y="310134"/>
                  </a:lnTo>
                  <a:lnTo>
                    <a:pt x="1343393" y="310476"/>
                  </a:lnTo>
                  <a:lnTo>
                    <a:pt x="1343393" y="307047"/>
                  </a:lnTo>
                  <a:lnTo>
                    <a:pt x="1338313" y="305054"/>
                  </a:lnTo>
                  <a:lnTo>
                    <a:pt x="1337906" y="305054"/>
                  </a:lnTo>
                  <a:lnTo>
                    <a:pt x="1339684" y="307594"/>
                  </a:lnTo>
                  <a:lnTo>
                    <a:pt x="1333550" y="305054"/>
                  </a:lnTo>
                  <a:lnTo>
                    <a:pt x="1336167" y="306324"/>
                  </a:lnTo>
                  <a:lnTo>
                    <a:pt x="1329448" y="306324"/>
                  </a:lnTo>
                  <a:lnTo>
                    <a:pt x="1327543" y="305054"/>
                  </a:lnTo>
                  <a:lnTo>
                    <a:pt x="1325651" y="303784"/>
                  </a:lnTo>
                  <a:lnTo>
                    <a:pt x="1325473" y="302666"/>
                  </a:lnTo>
                  <a:lnTo>
                    <a:pt x="1327683" y="305054"/>
                  </a:lnTo>
                  <a:lnTo>
                    <a:pt x="1328966" y="305054"/>
                  </a:lnTo>
                  <a:lnTo>
                    <a:pt x="1326997" y="303784"/>
                  </a:lnTo>
                  <a:lnTo>
                    <a:pt x="1323759" y="299974"/>
                  </a:lnTo>
                  <a:lnTo>
                    <a:pt x="1321333" y="299974"/>
                  </a:lnTo>
                  <a:lnTo>
                    <a:pt x="1322768" y="302514"/>
                  </a:lnTo>
                  <a:lnTo>
                    <a:pt x="1320558" y="302514"/>
                  </a:lnTo>
                  <a:lnTo>
                    <a:pt x="1318234" y="301815"/>
                  </a:lnTo>
                  <a:lnTo>
                    <a:pt x="1321422" y="303784"/>
                  </a:lnTo>
                  <a:lnTo>
                    <a:pt x="1322603" y="304584"/>
                  </a:lnTo>
                  <a:lnTo>
                    <a:pt x="1322920" y="305041"/>
                  </a:lnTo>
                  <a:lnTo>
                    <a:pt x="1321803" y="304520"/>
                  </a:lnTo>
                  <a:lnTo>
                    <a:pt x="1321435" y="304038"/>
                  </a:lnTo>
                  <a:lnTo>
                    <a:pt x="1320838" y="303491"/>
                  </a:lnTo>
                  <a:lnTo>
                    <a:pt x="1320838" y="303809"/>
                  </a:lnTo>
                  <a:lnTo>
                    <a:pt x="1321104" y="304266"/>
                  </a:lnTo>
                  <a:lnTo>
                    <a:pt x="1322222" y="304774"/>
                  </a:lnTo>
                  <a:lnTo>
                    <a:pt x="1322933" y="305066"/>
                  </a:lnTo>
                  <a:lnTo>
                    <a:pt x="1323835" y="306324"/>
                  </a:lnTo>
                  <a:lnTo>
                    <a:pt x="1326197" y="306324"/>
                  </a:lnTo>
                  <a:lnTo>
                    <a:pt x="1329270" y="308864"/>
                  </a:lnTo>
                  <a:lnTo>
                    <a:pt x="1328254" y="307594"/>
                  </a:lnTo>
                  <a:lnTo>
                    <a:pt x="1331366" y="308864"/>
                  </a:lnTo>
                  <a:lnTo>
                    <a:pt x="1331341" y="308610"/>
                  </a:lnTo>
                  <a:lnTo>
                    <a:pt x="1332522" y="308864"/>
                  </a:lnTo>
                  <a:lnTo>
                    <a:pt x="1331366" y="308368"/>
                  </a:lnTo>
                  <a:lnTo>
                    <a:pt x="1330921" y="307594"/>
                  </a:lnTo>
                  <a:lnTo>
                    <a:pt x="1332598" y="307594"/>
                  </a:lnTo>
                  <a:lnTo>
                    <a:pt x="1337551" y="308864"/>
                  </a:lnTo>
                  <a:lnTo>
                    <a:pt x="1338465" y="308864"/>
                  </a:lnTo>
                  <a:lnTo>
                    <a:pt x="1339240" y="309943"/>
                  </a:lnTo>
                  <a:lnTo>
                    <a:pt x="1338973" y="309905"/>
                  </a:lnTo>
                  <a:lnTo>
                    <a:pt x="1338033" y="309473"/>
                  </a:lnTo>
                  <a:lnTo>
                    <a:pt x="1338122" y="310756"/>
                  </a:lnTo>
                  <a:lnTo>
                    <a:pt x="1337627" y="310311"/>
                  </a:lnTo>
                  <a:lnTo>
                    <a:pt x="1336306" y="311061"/>
                  </a:lnTo>
                  <a:lnTo>
                    <a:pt x="1344015" y="310654"/>
                  </a:lnTo>
                  <a:lnTo>
                    <a:pt x="1346847" y="311404"/>
                  </a:lnTo>
                  <a:lnTo>
                    <a:pt x="1342263" y="311404"/>
                  </a:lnTo>
                  <a:lnTo>
                    <a:pt x="1346314" y="312674"/>
                  </a:lnTo>
                  <a:lnTo>
                    <a:pt x="1348638" y="312674"/>
                  </a:lnTo>
                  <a:lnTo>
                    <a:pt x="1351927" y="313944"/>
                  </a:lnTo>
                  <a:lnTo>
                    <a:pt x="1355902" y="313944"/>
                  </a:lnTo>
                  <a:lnTo>
                    <a:pt x="1358861" y="312674"/>
                  </a:lnTo>
                  <a:lnTo>
                    <a:pt x="1357160" y="313944"/>
                  </a:lnTo>
                  <a:lnTo>
                    <a:pt x="1359281" y="313944"/>
                  </a:lnTo>
                  <a:lnTo>
                    <a:pt x="1361401" y="312674"/>
                  </a:lnTo>
                  <a:lnTo>
                    <a:pt x="1363497" y="312674"/>
                  </a:lnTo>
                  <a:lnTo>
                    <a:pt x="1363548" y="313944"/>
                  </a:lnTo>
                  <a:lnTo>
                    <a:pt x="1366659" y="313944"/>
                  </a:lnTo>
                  <a:lnTo>
                    <a:pt x="1369834" y="312674"/>
                  </a:lnTo>
                  <a:lnTo>
                    <a:pt x="1380439" y="312674"/>
                  </a:lnTo>
                  <a:lnTo>
                    <a:pt x="1380794" y="312712"/>
                  </a:lnTo>
                  <a:lnTo>
                    <a:pt x="1381290" y="312674"/>
                  </a:lnTo>
                  <a:lnTo>
                    <a:pt x="1383842" y="312674"/>
                  </a:lnTo>
                  <a:lnTo>
                    <a:pt x="1386128" y="311404"/>
                  </a:lnTo>
                  <a:lnTo>
                    <a:pt x="1388325" y="310134"/>
                  </a:lnTo>
                  <a:lnTo>
                    <a:pt x="1391945" y="308864"/>
                  </a:lnTo>
                  <a:lnTo>
                    <a:pt x="1392936" y="310134"/>
                  </a:lnTo>
                  <a:lnTo>
                    <a:pt x="1395603" y="308864"/>
                  </a:lnTo>
                  <a:lnTo>
                    <a:pt x="1400949" y="306324"/>
                  </a:lnTo>
                  <a:lnTo>
                    <a:pt x="1401508" y="303784"/>
                  </a:lnTo>
                  <a:lnTo>
                    <a:pt x="1405382" y="303784"/>
                  </a:lnTo>
                  <a:lnTo>
                    <a:pt x="1406347" y="302514"/>
                  </a:lnTo>
                  <a:lnTo>
                    <a:pt x="1415034" y="291084"/>
                  </a:lnTo>
                  <a:lnTo>
                    <a:pt x="1414348" y="291084"/>
                  </a:lnTo>
                  <a:lnTo>
                    <a:pt x="1416367" y="288544"/>
                  </a:lnTo>
                  <a:lnTo>
                    <a:pt x="1417967" y="284734"/>
                  </a:lnTo>
                  <a:lnTo>
                    <a:pt x="1419694" y="280924"/>
                  </a:lnTo>
                  <a:lnTo>
                    <a:pt x="1418805" y="280924"/>
                  </a:lnTo>
                  <a:lnTo>
                    <a:pt x="1419390" y="279654"/>
                  </a:lnTo>
                  <a:lnTo>
                    <a:pt x="1419987" y="278384"/>
                  </a:lnTo>
                  <a:lnTo>
                    <a:pt x="1423758" y="273304"/>
                  </a:lnTo>
                  <a:lnTo>
                    <a:pt x="1424305" y="272034"/>
                  </a:lnTo>
                  <a:lnTo>
                    <a:pt x="1424851" y="270764"/>
                  </a:lnTo>
                  <a:lnTo>
                    <a:pt x="1425397" y="269494"/>
                  </a:lnTo>
                  <a:lnTo>
                    <a:pt x="1425956" y="268224"/>
                  </a:lnTo>
                  <a:lnTo>
                    <a:pt x="1426108" y="269379"/>
                  </a:lnTo>
                  <a:lnTo>
                    <a:pt x="1427162" y="268224"/>
                  </a:lnTo>
                  <a:lnTo>
                    <a:pt x="1428330" y="266954"/>
                  </a:lnTo>
                  <a:lnTo>
                    <a:pt x="1429499" y="265684"/>
                  </a:lnTo>
                  <a:lnTo>
                    <a:pt x="1428940" y="258064"/>
                  </a:lnTo>
                  <a:lnTo>
                    <a:pt x="1432064" y="252984"/>
                  </a:lnTo>
                  <a:lnTo>
                    <a:pt x="1432191" y="251714"/>
                  </a:lnTo>
                  <a:lnTo>
                    <a:pt x="1432610" y="250444"/>
                  </a:lnTo>
                  <a:lnTo>
                    <a:pt x="1433131" y="249174"/>
                  </a:lnTo>
                  <a:lnTo>
                    <a:pt x="1433258" y="249174"/>
                  </a:lnTo>
                  <a:lnTo>
                    <a:pt x="1433410" y="248780"/>
                  </a:lnTo>
                  <a:lnTo>
                    <a:pt x="1433347" y="249174"/>
                  </a:lnTo>
                  <a:lnTo>
                    <a:pt x="1433525" y="248526"/>
                  </a:lnTo>
                  <a:lnTo>
                    <a:pt x="1434312" y="246634"/>
                  </a:lnTo>
                  <a:lnTo>
                    <a:pt x="1433728" y="247650"/>
                  </a:lnTo>
                  <a:lnTo>
                    <a:pt x="1434236" y="244094"/>
                  </a:lnTo>
                  <a:lnTo>
                    <a:pt x="1435328" y="244094"/>
                  </a:lnTo>
                  <a:lnTo>
                    <a:pt x="1435404" y="242824"/>
                  </a:lnTo>
                  <a:lnTo>
                    <a:pt x="1436166" y="241554"/>
                  </a:lnTo>
                  <a:lnTo>
                    <a:pt x="1435303" y="241554"/>
                  </a:lnTo>
                  <a:lnTo>
                    <a:pt x="1434388" y="242824"/>
                  </a:lnTo>
                  <a:lnTo>
                    <a:pt x="1434465" y="241554"/>
                  </a:lnTo>
                  <a:lnTo>
                    <a:pt x="1434388" y="240284"/>
                  </a:lnTo>
                  <a:lnTo>
                    <a:pt x="1436268" y="239014"/>
                  </a:lnTo>
                  <a:lnTo>
                    <a:pt x="1434884" y="236474"/>
                  </a:lnTo>
                  <a:lnTo>
                    <a:pt x="1435862" y="235204"/>
                  </a:lnTo>
                  <a:lnTo>
                    <a:pt x="1436839" y="233934"/>
                  </a:lnTo>
                  <a:lnTo>
                    <a:pt x="1436382" y="232664"/>
                  </a:lnTo>
                  <a:lnTo>
                    <a:pt x="1436966" y="230124"/>
                  </a:lnTo>
                  <a:lnTo>
                    <a:pt x="1437855" y="226314"/>
                  </a:lnTo>
                  <a:lnTo>
                    <a:pt x="1436268" y="225044"/>
                  </a:lnTo>
                  <a:lnTo>
                    <a:pt x="1436484" y="225044"/>
                  </a:lnTo>
                  <a:lnTo>
                    <a:pt x="1436674" y="223774"/>
                  </a:lnTo>
                  <a:lnTo>
                    <a:pt x="1436547" y="225044"/>
                  </a:lnTo>
                  <a:lnTo>
                    <a:pt x="1436992" y="223774"/>
                  </a:lnTo>
                  <a:lnTo>
                    <a:pt x="1437271" y="222504"/>
                  </a:lnTo>
                  <a:lnTo>
                    <a:pt x="1437563" y="221234"/>
                  </a:lnTo>
                  <a:lnTo>
                    <a:pt x="1437233" y="219964"/>
                  </a:lnTo>
                  <a:lnTo>
                    <a:pt x="1438516" y="218694"/>
                  </a:lnTo>
                  <a:lnTo>
                    <a:pt x="1437347" y="214884"/>
                  </a:lnTo>
                  <a:lnTo>
                    <a:pt x="1438351" y="212344"/>
                  </a:lnTo>
                  <a:lnTo>
                    <a:pt x="1438884" y="211074"/>
                  </a:lnTo>
                  <a:lnTo>
                    <a:pt x="1439545" y="21361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265" y="373849"/>
              <a:ext cx="87630" cy="346710"/>
            </a:xfrm>
            <a:custGeom>
              <a:avLst/>
              <a:gdLst/>
              <a:ahLst/>
              <a:cxnLst/>
              <a:rect l="l" t="t" r="r" b="b"/>
              <a:pathLst>
                <a:path w="87630" h="346709">
                  <a:moveTo>
                    <a:pt x="14922" y="200774"/>
                  </a:moveTo>
                  <a:lnTo>
                    <a:pt x="14808" y="200977"/>
                  </a:lnTo>
                  <a:lnTo>
                    <a:pt x="14757" y="201422"/>
                  </a:lnTo>
                  <a:lnTo>
                    <a:pt x="14922" y="200774"/>
                  </a:lnTo>
                  <a:close/>
                </a:path>
                <a:path w="87630" h="346709">
                  <a:moveTo>
                    <a:pt x="15176" y="202044"/>
                  </a:moveTo>
                  <a:lnTo>
                    <a:pt x="14757" y="201422"/>
                  </a:lnTo>
                  <a:lnTo>
                    <a:pt x="14617" y="202044"/>
                  </a:lnTo>
                  <a:lnTo>
                    <a:pt x="15176" y="202044"/>
                  </a:lnTo>
                  <a:close/>
                </a:path>
                <a:path w="87630" h="346709">
                  <a:moveTo>
                    <a:pt x="16052" y="200977"/>
                  </a:moveTo>
                  <a:lnTo>
                    <a:pt x="15811" y="200279"/>
                  </a:lnTo>
                  <a:lnTo>
                    <a:pt x="15252" y="200774"/>
                  </a:lnTo>
                  <a:lnTo>
                    <a:pt x="16052" y="200977"/>
                  </a:lnTo>
                  <a:close/>
                </a:path>
                <a:path w="87630" h="346709">
                  <a:moveTo>
                    <a:pt x="16116" y="205854"/>
                  </a:moveTo>
                  <a:lnTo>
                    <a:pt x="15976" y="205854"/>
                  </a:lnTo>
                  <a:lnTo>
                    <a:pt x="15951" y="207124"/>
                  </a:lnTo>
                  <a:lnTo>
                    <a:pt x="16116" y="205854"/>
                  </a:lnTo>
                  <a:close/>
                </a:path>
                <a:path w="87630" h="346709">
                  <a:moveTo>
                    <a:pt x="16662" y="208876"/>
                  </a:moveTo>
                  <a:lnTo>
                    <a:pt x="16548" y="208572"/>
                  </a:lnTo>
                  <a:lnTo>
                    <a:pt x="16421" y="208381"/>
                  </a:lnTo>
                  <a:lnTo>
                    <a:pt x="16294" y="208229"/>
                  </a:lnTo>
                  <a:lnTo>
                    <a:pt x="16662" y="208876"/>
                  </a:lnTo>
                  <a:close/>
                </a:path>
                <a:path w="87630" h="346709">
                  <a:moveTo>
                    <a:pt x="16713" y="203606"/>
                  </a:moveTo>
                  <a:lnTo>
                    <a:pt x="16116" y="203441"/>
                  </a:lnTo>
                  <a:lnTo>
                    <a:pt x="16421" y="203682"/>
                  </a:lnTo>
                  <a:lnTo>
                    <a:pt x="16662" y="203796"/>
                  </a:lnTo>
                  <a:lnTo>
                    <a:pt x="16713" y="203606"/>
                  </a:lnTo>
                  <a:close/>
                </a:path>
                <a:path w="87630" h="346709">
                  <a:moveTo>
                    <a:pt x="18364" y="199085"/>
                  </a:moveTo>
                  <a:lnTo>
                    <a:pt x="18148" y="198234"/>
                  </a:lnTo>
                  <a:lnTo>
                    <a:pt x="17894" y="198462"/>
                  </a:lnTo>
                  <a:lnTo>
                    <a:pt x="18059" y="198234"/>
                  </a:lnTo>
                  <a:lnTo>
                    <a:pt x="17386" y="198234"/>
                  </a:lnTo>
                  <a:lnTo>
                    <a:pt x="17551" y="198755"/>
                  </a:lnTo>
                  <a:lnTo>
                    <a:pt x="16891" y="199339"/>
                  </a:lnTo>
                  <a:lnTo>
                    <a:pt x="17132" y="199504"/>
                  </a:lnTo>
                  <a:lnTo>
                    <a:pt x="17589" y="198869"/>
                  </a:lnTo>
                  <a:lnTo>
                    <a:pt x="17653" y="199085"/>
                  </a:lnTo>
                  <a:lnTo>
                    <a:pt x="17805" y="199504"/>
                  </a:lnTo>
                  <a:lnTo>
                    <a:pt x="18364" y="199085"/>
                  </a:lnTo>
                  <a:close/>
                </a:path>
                <a:path w="87630" h="346709">
                  <a:moveTo>
                    <a:pt x="18580" y="163449"/>
                  </a:moveTo>
                  <a:lnTo>
                    <a:pt x="17500" y="162445"/>
                  </a:lnTo>
                  <a:lnTo>
                    <a:pt x="18097" y="163614"/>
                  </a:lnTo>
                  <a:lnTo>
                    <a:pt x="18580" y="163449"/>
                  </a:lnTo>
                  <a:close/>
                </a:path>
                <a:path w="87630" h="346709">
                  <a:moveTo>
                    <a:pt x="18656" y="112433"/>
                  </a:moveTo>
                  <a:lnTo>
                    <a:pt x="17360" y="113258"/>
                  </a:lnTo>
                  <a:lnTo>
                    <a:pt x="15430" y="114109"/>
                  </a:lnTo>
                  <a:lnTo>
                    <a:pt x="16827" y="114173"/>
                  </a:lnTo>
                  <a:lnTo>
                    <a:pt x="18224" y="114058"/>
                  </a:lnTo>
                  <a:lnTo>
                    <a:pt x="18084" y="113347"/>
                  </a:lnTo>
                  <a:lnTo>
                    <a:pt x="18300" y="112839"/>
                  </a:lnTo>
                  <a:lnTo>
                    <a:pt x="18656" y="112433"/>
                  </a:lnTo>
                  <a:close/>
                </a:path>
                <a:path w="87630" h="346709">
                  <a:moveTo>
                    <a:pt x="19519" y="111912"/>
                  </a:moveTo>
                  <a:lnTo>
                    <a:pt x="18935" y="113144"/>
                  </a:lnTo>
                  <a:lnTo>
                    <a:pt x="19367" y="113144"/>
                  </a:lnTo>
                  <a:lnTo>
                    <a:pt x="19519" y="111912"/>
                  </a:lnTo>
                  <a:close/>
                </a:path>
                <a:path w="87630" h="346709">
                  <a:moveTo>
                    <a:pt x="19748" y="233159"/>
                  </a:moveTo>
                  <a:lnTo>
                    <a:pt x="19469" y="233070"/>
                  </a:lnTo>
                  <a:lnTo>
                    <a:pt x="19748" y="233159"/>
                  </a:lnTo>
                  <a:close/>
                </a:path>
                <a:path w="87630" h="346709">
                  <a:moveTo>
                    <a:pt x="20040" y="182232"/>
                  </a:moveTo>
                  <a:lnTo>
                    <a:pt x="20002" y="181724"/>
                  </a:lnTo>
                  <a:lnTo>
                    <a:pt x="19786" y="181978"/>
                  </a:lnTo>
                  <a:lnTo>
                    <a:pt x="20040" y="182232"/>
                  </a:lnTo>
                  <a:close/>
                </a:path>
                <a:path w="87630" h="346709">
                  <a:moveTo>
                    <a:pt x="20180" y="219824"/>
                  </a:moveTo>
                  <a:lnTo>
                    <a:pt x="18135" y="218554"/>
                  </a:lnTo>
                  <a:lnTo>
                    <a:pt x="16929" y="219824"/>
                  </a:lnTo>
                  <a:lnTo>
                    <a:pt x="20180" y="219824"/>
                  </a:lnTo>
                  <a:close/>
                </a:path>
                <a:path w="87630" h="346709">
                  <a:moveTo>
                    <a:pt x="20243" y="189344"/>
                  </a:moveTo>
                  <a:lnTo>
                    <a:pt x="18516" y="189344"/>
                  </a:lnTo>
                  <a:lnTo>
                    <a:pt x="18338" y="190614"/>
                  </a:lnTo>
                  <a:lnTo>
                    <a:pt x="20243" y="189344"/>
                  </a:lnTo>
                  <a:close/>
                </a:path>
                <a:path w="87630" h="346709">
                  <a:moveTo>
                    <a:pt x="20345" y="181724"/>
                  </a:moveTo>
                  <a:lnTo>
                    <a:pt x="20002" y="180454"/>
                  </a:lnTo>
                  <a:lnTo>
                    <a:pt x="19659" y="180454"/>
                  </a:lnTo>
                  <a:lnTo>
                    <a:pt x="20345" y="181724"/>
                  </a:lnTo>
                  <a:close/>
                </a:path>
                <a:path w="87630" h="346709">
                  <a:moveTo>
                    <a:pt x="20586" y="202044"/>
                  </a:moveTo>
                  <a:lnTo>
                    <a:pt x="16052" y="200977"/>
                  </a:lnTo>
                  <a:lnTo>
                    <a:pt x="16446" y="202044"/>
                  </a:lnTo>
                  <a:lnTo>
                    <a:pt x="20586" y="202044"/>
                  </a:lnTo>
                  <a:close/>
                </a:path>
                <a:path w="87630" h="346709">
                  <a:moveTo>
                    <a:pt x="20789" y="182994"/>
                  </a:moveTo>
                  <a:lnTo>
                    <a:pt x="20040" y="182232"/>
                  </a:lnTo>
                  <a:lnTo>
                    <a:pt x="20104" y="182994"/>
                  </a:lnTo>
                  <a:lnTo>
                    <a:pt x="20789" y="182994"/>
                  </a:lnTo>
                  <a:close/>
                </a:path>
                <a:path w="87630" h="346709">
                  <a:moveTo>
                    <a:pt x="21056" y="101714"/>
                  </a:moveTo>
                  <a:lnTo>
                    <a:pt x="20459" y="101714"/>
                  </a:lnTo>
                  <a:lnTo>
                    <a:pt x="20586" y="102057"/>
                  </a:lnTo>
                  <a:lnTo>
                    <a:pt x="21056" y="101714"/>
                  </a:lnTo>
                  <a:close/>
                </a:path>
                <a:path w="87630" h="346709">
                  <a:moveTo>
                    <a:pt x="21120" y="197015"/>
                  </a:moveTo>
                  <a:lnTo>
                    <a:pt x="18364" y="199085"/>
                  </a:lnTo>
                  <a:lnTo>
                    <a:pt x="18491" y="199504"/>
                  </a:lnTo>
                  <a:lnTo>
                    <a:pt x="21031" y="199504"/>
                  </a:lnTo>
                  <a:lnTo>
                    <a:pt x="20307" y="198234"/>
                  </a:lnTo>
                  <a:lnTo>
                    <a:pt x="21120" y="197015"/>
                  </a:lnTo>
                  <a:close/>
                </a:path>
                <a:path w="87630" h="346709">
                  <a:moveTo>
                    <a:pt x="21209" y="219824"/>
                  </a:moveTo>
                  <a:lnTo>
                    <a:pt x="20180" y="219824"/>
                  </a:lnTo>
                  <a:lnTo>
                    <a:pt x="19507" y="221094"/>
                  </a:lnTo>
                  <a:lnTo>
                    <a:pt x="21209" y="219824"/>
                  </a:lnTo>
                  <a:close/>
                </a:path>
                <a:path w="87630" h="346709">
                  <a:moveTo>
                    <a:pt x="21234" y="233616"/>
                  </a:moveTo>
                  <a:lnTo>
                    <a:pt x="21043" y="232498"/>
                  </a:lnTo>
                  <a:lnTo>
                    <a:pt x="20434" y="233121"/>
                  </a:lnTo>
                  <a:lnTo>
                    <a:pt x="19748" y="233159"/>
                  </a:lnTo>
                  <a:lnTo>
                    <a:pt x="21234" y="233616"/>
                  </a:lnTo>
                  <a:close/>
                </a:path>
                <a:path w="87630" h="346709">
                  <a:moveTo>
                    <a:pt x="21920" y="282054"/>
                  </a:moveTo>
                  <a:lnTo>
                    <a:pt x="21209" y="280784"/>
                  </a:lnTo>
                  <a:lnTo>
                    <a:pt x="20497" y="282054"/>
                  </a:lnTo>
                  <a:lnTo>
                    <a:pt x="21018" y="282054"/>
                  </a:lnTo>
                  <a:lnTo>
                    <a:pt x="21920" y="282054"/>
                  </a:lnTo>
                  <a:close/>
                </a:path>
                <a:path w="87630" h="346709">
                  <a:moveTo>
                    <a:pt x="22009" y="195694"/>
                  </a:moveTo>
                  <a:lnTo>
                    <a:pt x="21120" y="197015"/>
                  </a:lnTo>
                  <a:lnTo>
                    <a:pt x="22009" y="195694"/>
                  </a:lnTo>
                  <a:close/>
                </a:path>
                <a:path w="87630" h="346709">
                  <a:moveTo>
                    <a:pt x="22148" y="188074"/>
                  </a:moveTo>
                  <a:lnTo>
                    <a:pt x="20243" y="189344"/>
                  </a:lnTo>
                  <a:lnTo>
                    <a:pt x="21221" y="189344"/>
                  </a:lnTo>
                  <a:lnTo>
                    <a:pt x="22148" y="188074"/>
                  </a:lnTo>
                  <a:close/>
                </a:path>
                <a:path w="87630" h="346709">
                  <a:moveTo>
                    <a:pt x="22733" y="165608"/>
                  </a:moveTo>
                  <a:lnTo>
                    <a:pt x="22453" y="165671"/>
                  </a:lnTo>
                  <a:lnTo>
                    <a:pt x="21882" y="165582"/>
                  </a:lnTo>
                  <a:lnTo>
                    <a:pt x="22072" y="165836"/>
                  </a:lnTo>
                  <a:lnTo>
                    <a:pt x="22352" y="165938"/>
                  </a:lnTo>
                  <a:lnTo>
                    <a:pt x="22733" y="165608"/>
                  </a:lnTo>
                  <a:close/>
                </a:path>
                <a:path w="87630" h="346709">
                  <a:moveTo>
                    <a:pt x="23228" y="73748"/>
                  </a:moveTo>
                  <a:lnTo>
                    <a:pt x="22961" y="72466"/>
                  </a:lnTo>
                  <a:lnTo>
                    <a:pt x="23126" y="71704"/>
                  </a:lnTo>
                  <a:lnTo>
                    <a:pt x="22466" y="72402"/>
                  </a:lnTo>
                  <a:lnTo>
                    <a:pt x="22009" y="73228"/>
                  </a:lnTo>
                  <a:lnTo>
                    <a:pt x="22860" y="74168"/>
                  </a:lnTo>
                  <a:lnTo>
                    <a:pt x="23228" y="73748"/>
                  </a:lnTo>
                  <a:close/>
                </a:path>
                <a:path w="87630" h="346709">
                  <a:moveTo>
                    <a:pt x="23329" y="165887"/>
                  </a:moveTo>
                  <a:lnTo>
                    <a:pt x="22098" y="166992"/>
                  </a:lnTo>
                  <a:lnTo>
                    <a:pt x="22479" y="166776"/>
                  </a:lnTo>
                  <a:lnTo>
                    <a:pt x="22885" y="166433"/>
                  </a:lnTo>
                  <a:lnTo>
                    <a:pt x="23329" y="165887"/>
                  </a:lnTo>
                  <a:close/>
                </a:path>
                <a:path w="87630" h="346709">
                  <a:moveTo>
                    <a:pt x="23977" y="284124"/>
                  </a:moveTo>
                  <a:lnTo>
                    <a:pt x="22834" y="283324"/>
                  </a:lnTo>
                  <a:lnTo>
                    <a:pt x="21018" y="282054"/>
                  </a:lnTo>
                  <a:lnTo>
                    <a:pt x="21437" y="283324"/>
                  </a:lnTo>
                  <a:lnTo>
                    <a:pt x="22237" y="284594"/>
                  </a:lnTo>
                  <a:lnTo>
                    <a:pt x="22313" y="283324"/>
                  </a:lnTo>
                  <a:lnTo>
                    <a:pt x="23647" y="284594"/>
                  </a:lnTo>
                  <a:lnTo>
                    <a:pt x="23977" y="284124"/>
                  </a:lnTo>
                  <a:close/>
                </a:path>
                <a:path w="87630" h="346709">
                  <a:moveTo>
                    <a:pt x="24663" y="284594"/>
                  </a:moveTo>
                  <a:lnTo>
                    <a:pt x="24358" y="283578"/>
                  </a:lnTo>
                  <a:lnTo>
                    <a:pt x="23977" y="284124"/>
                  </a:lnTo>
                  <a:lnTo>
                    <a:pt x="24663" y="284594"/>
                  </a:lnTo>
                  <a:close/>
                </a:path>
                <a:path w="87630" h="346709">
                  <a:moveTo>
                    <a:pt x="25120" y="50927"/>
                  </a:moveTo>
                  <a:lnTo>
                    <a:pt x="25095" y="50279"/>
                  </a:lnTo>
                  <a:lnTo>
                    <a:pt x="24980" y="50812"/>
                  </a:lnTo>
                  <a:lnTo>
                    <a:pt x="25120" y="50927"/>
                  </a:lnTo>
                  <a:close/>
                </a:path>
                <a:path w="87630" h="346709">
                  <a:moveTo>
                    <a:pt x="25298" y="70065"/>
                  </a:moveTo>
                  <a:lnTo>
                    <a:pt x="24193" y="69672"/>
                  </a:lnTo>
                  <a:lnTo>
                    <a:pt x="23571" y="70459"/>
                  </a:lnTo>
                  <a:lnTo>
                    <a:pt x="23266" y="71120"/>
                  </a:lnTo>
                  <a:lnTo>
                    <a:pt x="23139" y="71704"/>
                  </a:lnTo>
                  <a:lnTo>
                    <a:pt x="24028" y="70764"/>
                  </a:lnTo>
                  <a:lnTo>
                    <a:pt x="25298" y="70065"/>
                  </a:lnTo>
                  <a:close/>
                </a:path>
                <a:path w="87630" h="346709">
                  <a:moveTo>
                    <a:pt x="25349" y="50812"/>
                  </a:moveTo>
                  <a:lnTo>
                    <a:pt x="25171" y="50965"/>
                  </a:lnTo>
                  <a:lnTo>
                    <a:pt x="25107" y="51816"/>
                  </a:lnTo>
                  <a:lnTo>
                    <a:pt x="25120" y="51447"/>
                  </a:lnTo>
                  <a:lnTo>
                    <a:pt x="25222" y="51117"/>
                  </a:lnTo>
                  <a:lnTo>
                    <a:pt x="25349" y="50812"/>
                  </a:lnTo>
                  <a:close/>
                </a:path>
                <a:path w="87630" h="346709">
                  <a:moveTo>
                    <a:pt x="25450" y="49187"/>
                  </a:moveTo>
                  <a:lnTo>
                    <a:pt x="24574" y="49644"/>
                  </a:lnTo>
                  <a:lnTo>
                    <a:pt x="25044" y="49644"/>
                  </a:lnTo>
                  <a:lnTo>
                    <a:pt x="25184" y="50088"/>
                  </a:lnTo>
                  <a:lnTo>
                    <a:pt x="25260" y="49860"/>
                  </a:lnTo>
                  <a:lnTo>
                    <a:pt x="25323" y="49707"/>
                  </a:lnTo>
                  <a:lnTo>
                    <a:pt x="25374" y="49542"/>
                  </a:lnTo>
                  <a:lnTo>
                    <a:pt x="25450" y="49187"/>
                  </a:lnTo>
                  <a:close/>
                </a:path>
                <a:path w="87630" h="346709">
                  <a:moveTo>
                    <a:pt x="25501" y="156629"/>
                  </a:moveTo>
                  <a:lnTo>
                    <a:pt x="25311" y="156324"/>
                  </a:lnTo>
                  <a:lnTo>
                    <a:pt x="24866" y="157594"/>
                  </a:lnTo>
                  <a:lnTo>
                    <a:pt x="25501" y="156629"/>
                  </a:lnTo>
                  <a:close/>
                </a:path>
                <a:path w="87630" h="346709">
                  <a:moveTo>
                    <a:pt x="25793" y="144894"/>
                  </a:moveTo>
                  <a:lnTo>
                    <a:pt x="25412" y="145110"/>
                  </a:lnTo>
                  <a:lnTo>
                    <a:pt x="25755" y="145681"/>
                  </a:lnTo>
                  <a:lnTo>
                    <a:pt x="25793" y="144894"/>
                  </a:lnTo>
                  <a:close/>
                </a:path>
                <a:path w="87630" h="346709">
                  <a:moveTo>
                    <a:pt x="25857" y="48374"/>
                  </a:moveTo>
                  <a:lnTo>
                    <a:pt x="25450" y="49187"/>
                  </a:lnTo>
                  <a:lnTo>
                    <a:pt x="25577" y="49110"/>
                  </a:lnTo>
                  <a:lnTo>
                    <a:pt x="25857" y="48374"/>
                  </a:lnTo>
                  <a:close/>
                </a:path>
                <a:path w="87630" h="346709">
                  <a:moveTo>
                    <a:pt x="26009" y="44500"/>
                  </a:moveTo>
                  <a:lnTo>
                    <a:pt x="25654" y="44500"/>
                  </a:lnTo>
                  <a:lnTo>
                    <a:pt x="25196" y="44678"/>
                  </a:lnTo>
                  <a:lnTo>
                    <a:pt x="25387" y="45694"/>
                  </a:lnTo>
                  <a:lnTo>
                    <a:pt x="25374" y="45021"/>
                  </a:lnTo>
                  <a:lnTo>
                    <a:pt x="25730" y="44818"/>
                  </a:lnTo>
                  <a:lnTo>
                    <a:pt x="26009" y="44500"/>
                  </a:lnTo>
                  <a:close/>
                </a:path>
                <a:path w="87630" h="346709">
                  <a:moveTo>
                    <a:pt x="26047" y="146164"/>
                  </a:moveTo>
                  <a:lnTo>
                    <a:pt x="25755" y="145681"/>
                  </a:lnTo>
                  <a:lnTo>
                    <a:pt x="25742" y="146164"/>
                  </a:lnTo>
                  <a:lnTo>
                    <a:pt x="26047" y="146164"/>
                  </a:lnTo>
                  <a:close/>
                </a:path>
                <a:path w="87630" h="346709">
                  <a:moveTo>
                    <a:pt x="26327" y="55994"/>
                  </a:moveTo>
                  <a:lnTo>
                    <a:pt x="26238" y="56184"/>
                  </a:lnTo>
                  <a:lnTo>
                    <a:pt x="26327" y="55994"/>
                  </a:lnTo>
                  <a:close/>
                </a:path>
                <a:path w="87630" h="346709">
                  <a:moveTo>
                    <a:pt x="26352" y="24472"/>
                  </a:moveTo>
                  <a:lnTo>
                    <a:pt x="25488" y="23812"/>
                  </a:lnTo>
                  <a:lnTo>
                    <a:pt x="24726" y="25095"/>
                  </a:lnTo>
                  <a:lnTo>
                    <a:pt x="24218" y="24447"/>
                  </a:lnTo>
                  <a:lnTo>
                    <a:pt x="24295" y="25387"/>
                  </a:lnTo>
                  <a:lnTo>
                    <a:pt x="25641" y="27051"/>
                  </a:lnTo>
                  <a:lnTo>
                    <a:pt x="25323" y="26250"/>
                  </a:lnTo>
                  <a:lnTo>
                    <a:pt x="25501" y="25450"/>
                  </a:lnTo>
                  <a:lnTo>
                    <a:pt x="26352" y="24472"/>
                  </a:lnTo>
                  <a:close/>
                </a:path>
                <a:path w="87630" h="346709">
                  <a:moveTo>
                    <a:pt x="26555" y="28346"/>
                  </a:moveTo>
                  <a:lnTo>
                    <a:pt x="26377" y="27940"/>
                  </a:lnTo>
                  <a:lnTo>
                    <a:pt x="25641" y="27051"/>
                  </a:lnTo>
                  <a:lnTo>
                    <a:pt x="25819" y="27470"/>
                  </a:lnTo>
                  <a:lnTo>
                    <a:pt x="26085" y="27889"/>
                  </a:lnTo>
                  <a:lnTo>
                    <a:pt x="26555" y="28346"/>
                  </a:lnTo>
                  <a:close/>
                </a:path>
                <a:path w="87630" h="346709">
                  <a:moveTo>
                    <a:pt x="26898" y="153784"/>
                  </a:moveTo>
                  <a:lnTo>
                    <a:pt x="26682" y="152514"/>
                  </a:lnTo>
                  <a:lnTo>
                    <a:pt x="25463" y="152514"/>
                  </a:lnTo>
                  <a:lnTo>
                    <a:pt x="23241" y="153784"/>
                  </a:lnTo>
                  <a:lnTo>
                    <a:pt x="25704" y="156324"/>
                  </a:lnTo>
                  <a:lnTo>
                    <a:pt x="25501" y="156629"/>
                  </a:lnTo>
                  <a:lnTo>
                    <a:pt x="26174" y="157594"/>
                  </a:lnTo>
                  <a:lnTo>
                    <a:pt x="26428" y="157594"/>
                  </a:lnTo>
                  <a:lnTo>
                    <a:pt x="25349" y="153784"/>
                  </a:lnTo>
                  <a:lnTo>
                    <a:pt x="26898" y="153784"/>
                  </a:lnTo>
                  <a:close/>
                </a:path>
                <a:path w="87630" h="346709">
                  <a:moveTo>
                    <a:pt x="26962" y="38912"/>
                  </a:moveTo>
                  <a:lnTo>
                    <a:pt x="25730" y="38671"/>
                  </a:lnTo>
                  <a:lnTo>
                    <a:pt x="26403" y="39547"/>
                  </a:lnTo>
                  <a:lnTo>
                    <a:pt x="26962" y="38912"/>
                  </a:lnTo>
                  <a:close/>
                </a:path>
                <a:path w="87630" h="346709">
                  <a:moveTo>
                    <a:pt x="27012" y="21678"/>
                  </a:moveTo>
                  <a:lnTo>
                    <a:pt x="26504" y="21018"/>
                  </a:lnTo>
                  <a:lnTo>
                    <a:pt x="25476" y="20142"/>
                  </a:lnTo>
                  <a:lnTo>
                    <a:pt x="27012" y="21678"/>
                  </a:lnTo>
                  <a:close/>
                </a:path>
                <a:path w="87630" h="346709">
                  <a:moveTo>
                    <a:pt x="27266" y="143624"/>
                  </a:moveTo>
                  <a:close/>
                </a:path>
                <a:path w="87630" h="346709">
                  <a:moveTo>
                    <a:pt x="27584" y="36995"/>
                  </a:moveTo>
                  <a:lnTo>
                    <a:pt x="27101" y="35902"/>
                  </a:lnTo>
                  <a:lnTo>
                    <a:pt x="25704" y="35445"/>
                  </a:lnTo>
                  <a:lnTo>
                    <a:pt x="27584" y="36995"/>
                  </a:lnTo>
                  <a:close/>
                </a:path>
                <a:path w="87630" h="346709">
                  <a:moveTo>
                    <a:pt x="27762" y="15875"/>
                  </a:moveTo>
                  <a:lnTo>
                    <a:pt x="27063" y="15862"/>
                  </a:lnTo>
                  <a:lnTo>
                    <a:pt x="27533" y="15989"/>
                  </a:lnTo>
                  <a:lnTo>
                    <a:pt x="27762" y="15875"/>
                  </a:lnTo>
                  <a:close/>
                </a:path>
                <a:path w="87630" h="346709">
                  <a:moveTo>
                    <a:pt x="27813" y="29514"/>
                  </a:moveTo>
                  <a:lnTo>
                    <a:pt x="27368" y="29794"/>
                  </a:lnTo>
                  <a:lnTo>
                    <a:pt x="26631" y="30365"/>
                  </a:lnTo>
                  <a:lnTo>
                    <a:pt x="26974" y="30518"/>
                  </a:lnTo>
                  <a:lnTo>
                    <a:pt x="27292" y="30226"/>
                  </a:lnTo>
                  <a:lnTo>
                    <a:pt x="27559" y="29883"/>
                  </a:lnTo>
                  <a:lnTo>
                    <a:pt x="27813" y="29514"/>
                  </a:lnTo>
                  <a:close/>
                </a:path>
                <a:path w="87630" h="346709">
                  <a:moveTo>
                    <a:pt x="27952" y="40754"/>
                  </a:moveTo>
                  <a:lnTo>
                    <a:pt x="25971" y="42024"/>
                  </a:lnTo>
                  <a:lnTo>
                    <a:pt x="27559" y="42024"/>
                  </a:lnTo>
                  <a:lnTo>
                    <a:pt x="27952" y="40754"/>
                  </a:lnTo>
                  <a:close/>
                </a:path>
                <a:path w="87630" h="346709">
                  <a:moveTo>
                    <a:pt x="28397" y="23304"/>
                  </a:moveTo>
                  <a:lnTo>
                    <a:pt x="28041" y="23380"/>
                  </a:lnTo>
                  <a:lnTo>
                    <a:pt x="28181" y="23368"/>
                  </a:lnTo>
                  <a:lnTo>
                    <a:pt x="28397" y="23304"/>
                  </a:lnTo>
                  <a:close/>
                </a:path>
                <a:path w="87630" h="346709">
                  <a:moveTo>
                    <a:pt x="28460" y="32918"/>
                  </a:moveTo>
                  <a:lnTo>
                    <a:pt x="28371" y="32321"/>
                  </a:lnTo>
                  <a:lnTo>
                    <a:pt x="28079" y="32969"/>
                  </a:lnTo>
                  <a:lnTo>
                    <a:pt x="26466" y="34175"/>
                  </a:lnTo>
                  <a:lnTo>
                    <a:pt x="26987" y="35204"/>
                  </a:lnTo>
                  <a:lnTo>
                    <a:pt x="27419" y="35458"/>
                  </a:lnTo>
                  <a:lnTo>
                    <a:pt x="27813" y="35560"/>
                  </a:lnTo>
                  <a:lnTo>
                    <a:pt x="27800" y="35699"/>
                  </a:lnTo>
                  <a:lnTo>
                    <a:pt x="28054" y="35598"/>
                  </a:lnTo>
                  <a:lnTo>
                    <a:pt x="27825" y="35560"/>
                  </a:lnTo>
                  <a:lnTo>
                    <a:pt x="28295" y="32702"/>
                  </a:lnTo>
                  <a:lnTo>
                    <a:pt x="28460" y="32918"/>
                  </a:lnTo>
                  <a:close/>
                </a:path>
                <a:path w="87630" h="346709">
                  <a:moveTo>
                    <a:pt x="28651" y="42024"/>
                  </a:moveTo>
                  <a:lnTo>
                    <a:pt x="27559" y="42024"/>
                  </a:lnTo>
                  <a:lnTo>
                    <a:pt x="27165" y="43294"/>
                  </a:lnTo>
                  <a:lnTo>
                    <a:pt x="27584" y="43586"/>
                  </a:lnTo>
                  <a:lnTo>
                    <a:pt x="28651" y="42024"/>
                  </a:lnTo>
                  <a:close/>
                </a:path>
                <a:path w="87630" h="346709">
                  <a:moveTo>
                    <a:pt x="28778" y="29679"/>
                  </a:moveTo>
                  <a:lnTo>
                    <a:pt x="28676" y="29324"/>
                  </a:lnTo>
                  <a:lnTo>
                    <a:pt x="28575" y="28155"/>
                  </a:lnTo>
                  <a:lnTo>
                    <a:pt x="28359" y="28625"/>
                  </a:lnTo>
                  <a:lnTo>
                    <a:pt x="28092" y="29108"/>
                  </a:lnTo>
                  <a:lnTo>
                    <a:pt x="27813" y="29514"/>
                  </a:lnTo>
                  <a:lnTo>
                    <a:pt x="28105" y="29349"/>
                  </a:lnTo>
                  <a:lnTo>
                    <a:pt x="28181" y="29514"/>
                  </a:lnTo>
                  <a:lnTo>
                    <a:pt x="28308" y="29540"/>
                  </a:lnTo>
                  <a:lnTo>
                    <a:pt x="28613" y="29679"/>
                  </a:lnTo>
                  <a:lnTo>
                    <a:pt x="28257" y="30454"/>
                  </a:lnTo>
                  <a:lnTo>
                    <a:pt x="28130" y="29540"/>
                  </a:lnTo>
                  <a:lnTo>
                    <a:pt x="27927" y="29451"/>
                  </a:lnTo>
                  <a:lnTo>
                    <a:pt x="28371" y="32308"/>
                  </a:lnTo>
                  <a:lnTo>
                    <a:pt x="28613" y="31737"/>
                  </a:lnTo>
                  <a:lnTo>
                    <a:pt x="28638" y="30454"/>
                  </a:lnTo>
                  <a:lnTo>
                    <a:pt x="28625" y="29679"/>
                  </a:lnTo>
                  <a:lnTo>
                    <a:pt x="28778" y="29679"/>
                  </a:lnTo>
                  <a:close/>
                </a:path>
                <a:path w="87630" h="346709">
                  <a:moveTo>
                    <a:pt x="28956" y="22999"/>
                  </a:moveTo>
                  <a:lnTo>
                    <a:pt x="28727" y="22987"/>
                  </a:lnTo>
                  <a:lnTo>
                    <a:pt x="28790" y="23126"/>
                  </a:lnTo>
                  <a:lnTo>
                    <a:pt x="28917" y="23063"/>
                  </a:lnTo>
                  <a:close/>
                </a:path>
                <a:path w="87630" h="346709">
                  <a:moveTo>
                    <a:pt x="28994" y="15544"/>
                  </a:moveTo>
                  <a:lnTo>
                    <a:pt x="28536" y="14579"/>
                  </a:lnTo>
                  <a:lnTo>
                    <a:pt x="28155" y="15011"/>
                  </a:lnTo>
                  <a:lnTo>
                    <a:pt x="27774" y="15875"/>
                  </a:lnTo>
                  <a:lnTo>
                    <a:pt x="28371" y="15570"/>
                  </a:lnTo>
                  <a:lnTo>
                    <a:pt x="28994" y="15544"/>
                  </a:lnTo>
                  <a:close/>
                </a:path>
                <a:path w="87630" h="346709">
                  <a:moveTo>
                    <a:pt x="29133" y="24206"/>
                  </a:moveTo>
                  <a:lnTo>
                    <a:pt x="29070" y="23825"/>
                  </a:lnTo>
                  <a:lnTo>
                    <a:pt x="28956" y="23456"/>
                  </a:lnTo>
                  <a:lnTo>
                    <a:pt x="28790" y="23139"/>
                  </a:lnTo>
                  <a:lnTo>
                    <a:pt x="28397" y="23304"/>
                  </a:lnTo>
                  <a:lnTo>
                    <a:pt x="28562" y="23647"/>
                  </a:lnTo>
                  <a:lnTo>
                    <a:pt x="28867" y="23926"/>
                  </a:lnTo>
                  <a:lnTo>
                    <a:pt x="29133" y="24206"/>
                  </a:lnTo>
                  <a:close/>
                </a:path>
                <a:path w="87630" h="346709">
                  <a:moveTo>
                    <a:pt x="29197" y="19773"/>
                  </a:moveTo>
                  <a:lnTo>
                    <a:pt x="28968" y="20929"/>
                  </a:lnTo>
                  <a:lnTo>
                    <a:pt x="29197" y="19773"/>
                  </a:lnTo>
                  <a:close/>
                </a:path>
                <a:path w="87630" h="346709">
                  <a:moveTo>
                    <a:pt x="29222" y="25704"/>
                  </a:moveTo>
                  <a:lnTo>
                    <a:pt x="28816" y="25552"/>
                  </a:lnTo>
                  <a:lnTo>
                    <a:pt x="28092" y="25120"/>
                  </a:lnTo>
                  <a:lnTo>
                    <a:pt x="28054" y="26009"/>
                  </a:lnTo>
                  <a:lnTo>
                    <a:pt x="28575" y="26682"/>
                  </a:lnTo>
                  <a:lnTo>
                    <a:pt x="28575" y="28143"/>
                  </a:lnTo>
                  <a:lnTo>
                    <a:pt x="28917" y="27355"/>
                  </a:lnTo>
                  <a:lnTo>
                    <a:pt x="29146" y="26517"/>
                  </a:lnTo>
                  <a:lnTo>
                    <a:pt x="29222" y="25704"/>
                  </a:lnTo>
                  <a:close/>
                </a:path>
                <a:path w="87630" h="346709">
                  <a:moveTo>
                    <a:pt x="29222" y="19253"/>
                  </a:moveTo>
                  <a:lnTo>
                    <a:pt x="28917" y="19329"/>
                  </a:lnTo>
                  <a:lnTo>
                    <a:pt x="28155" y="19456"/>
                  </a:lnTo>
                  <a:lnTo>
                    <a:pt x="27762" y="20180"/>
                  </a:lnTo>
                  <a:lnTo>
                    <a:pt x="29146" y="19786"/>
                  </a:lnTo>
                  <a:lnTo>
                    <a:pt x="29222" y="19253"/>
                  </a:lnTo>
                  <a:close/>
                </a:path>
                <a:path w="87630" h="346709">
                  <a:moveTo>
                    <a:pt x="29413" y="19177"/>
                  </a:moveTo>
                  <a:lnTo>
                    <a:pt x="29248" y="19113"/>
                  </a:lnTo>
                  <a:lnTo>
                    <a:pt x="29235" y="19253"/>
                  </a:lnTo>
                  <a:lnTo>
                    <a:pt x="29362" y="19215"/>
                  </a:lnTo>
                  <a:close/>
                </a:path>
                <a:path w="87630" h="346709">
                  <a:moveTo>
                    <a:pt x="29540" y="128701"/>
                  </a:moveTo>
                  <a:lnTo>
                    <a:pt x="29425" y="128384"/>
                  </a:lnTo>
                  <a:lnTo>
                    <a:pt x="27152" y="128892"/>
                  </a:lnTo>
                  <a:lnTo>
                    <a:pt x="27228" y="129654"/>
                  </a:lnTo>
                  <a:lnTo>
                    <a:pt x="29540" y="128701"/>
                  </a:lnTo>
                  <a:close/>
                </a:path>
                <a:path w="87630" h="346709">
                  <a:moveTo>
                    <a:pt x="29679" y="136004"/>
                  </a:moveTo>
                  <a:lnTo>
                    <a:pt x="29171" y="134734"/>
                  </a:lnTo>
                  <a:lnTo>
                    <a:pt x="28587" y="134734"/>
                  </a:lnTo>
                  <a:lnTo>
                    <a:pt x="28549" y="135140"/>
                  </a:lnTo>
                  <a:lnTo>
                    <a:pt x="29679" y="136004"/>
                  </a:lnTo>
                  <a:close/>
                </a:path>
                <a:path w="87630" h="346709">
                  <a:moveTo>
                    <a:pt x="29806" y="24993"/>
                  </a:moveTo>
                  <a:lnTo>
                    <a:pt x="29514" y="24599"/>
                  </a:lnTo>
                  <a:lnTo>
                    <a:pt x="29146" y="24206"/>
                  </a:lnTo>
                  <a:lnTo>
                    <a:pt x="29273" y="25171"/>
                  </a:lnTo>
                  <a:lnTo>
                    <a:pt x="29222" y="25704"/>
                  </a:lnTo>
                  <a:lnTo>
                    <a:pt x="29540" y="25793"/>
                  </a:lnTo>
                  <a:lnTo>
                    <a:pt x="29489" y="25590"/>
                  </a:lnTo>
                  <a:lnTo>
                    <a:pt x="29806" y="24993"/>
                  </a:lnTo>
                  <a:close/>
                </a:path>
                <a:path w="87630" h="346709">
                  <a:moveTo>
                    <a:pt x="29895" y="15760"/>
                  </a:moveTo>
                  <a:lnTo>
                    <a:pt x="29527" y="15506"/>
                  </a:lnTo>
                  <a:lnTo>
                    <a:pt x="28994" y="15532"/>
                  </a:lnTo>
                  <a:lnTo>
                    <a:pt x="29679" y="16967"/>
                  </a:lnTo>
                  <a:lnTo>
                    <a:pt x="29895" y="15760"/>
                  </a:lnTo>
                  <a:close/>
                </a:path>
                <a:path w="87630" h="346709">
                  <a:moveTo>
                    <a:pt x="30480" y="9652"/>
                  </a:moveTo>
                  <a:lnTo>
                    <a:pt x="30213" y="8991"/>
                  </a:lnTo>
                  <a:lnTo>
                    <a:pt x="29984" y="9080"/>
                  </a:lnTo>
                  <a:lnTo>
                    <a:pt x="29895" y="9232"/>
                  </a:lnTo>
                  <a:lnTo>
                    <a:pt x="30480" y="9652"/>
                  </a:lnTo>
                  <a:close/>
                </a:path>
                <a:path w="87630" h="346709">
                  <a:moveTo>
                    <a:pt x="30822" y="49644"/>
                  </a:moveTo>
                  <a:lnTo>
                    <a:pt x="30302" y="48374"/>
                  </a:lnTo>
                  <a:lnTo>
                    <a:pt x="30441" y="48107"/>
                  </a:lnTo>
                  <a:lnTo>
                    <a:pt x="30060" y="48374"/>
                  </a:lnTo>
                  <a:lnTo>
                    <a:pt x="30822" y="49644"/>
                  </a:lnTo>
                  <a:close/>
                </a:path>
                <a:path w="87630" h="346709">
                  <a:moveTo>
                    <a:pt x="31051" y="133375"/>
                  </a:moveTo>
                  <a:lnTo>
                    <a:pt x="29514" y="132143"/>
                  </a:lnTo>
                  <a:lnTo>
                    <a:pt x="30276" y="130924"/>
                  </a:lnTo>
                  <a:lnTo>
                    <a:pt x="26263" y="131102"/>
                  </a:lnTo>
                  <a:lnTo>
                    <a:pt x="31051" y="133375"/>
                  </a:lnTo>
                  <a:close/>
                </a:path>
                <a:path w="87630" h="346709">
                  <a:moveTo>
                    <a:pt x="31140" y="40500"/>
                  </a:moveTo>
                  <a:lnTo>
                    <a:pt x="30429" y="40322"/>
                  </a:lnTo>
                  <a:lnTo>
                    <a:pt x="30949" y="40855"/>
                  </a:lnTo>
                  <a:lnTo>
                    <a:pt x="31076" y="41402"/>
                  </a:lnTo>
                  <a:lnTo>
                    <a:pt x="31051" y="41097"/>
                  </a:lnTo>
                  <a:lnTo>
                    <a:pt x="31051" y="40792"/>
                  </a:lnTo>
                  <a:lnTo>
                    <a:pt x="31140" y="40500"/>
                  </a:lnTo>
                  <a:close/>
                </a:path>
                <a:path w="87630" h="346709">
                  <a:moveTo>
                    <a:pt x="31280" y="266814"/>
                  </a:moveTo>
                  <a:lnTo>
                    <a:pt x="29946" y="265544"/>
                  </a:lnTo>
                  <a:lnTo>
                    <a:pt x="30899" y="267322"/>
                  </a:lnTo>
                  <a:lnTo>
                    <a:pt x="31280" y="266814"/>
                  </a:lnTo>
                  <a:close/>
                </a:path>
                <a:path w="87630" h="346709">
                  <a:moveTo>
                    <a:pt x="31292" y="129654"/>
                  </a:moveTo>
                  <a:lnTo>
                    <a:pt x="30695" y="128384"/>
                  </a:lnTo>
                  <a:lnTo>
                    <a:pt x="30302" y="128384"/>
                  </a:lnTo>
                  <a:lnTo>
                    <a:pt x="29540" y="128701"/>
                  </a:lnTo>
                  <a:lnTo>
                    <a:pt x="30327" y="130873"/>
                  </a:lnTo>
                  <a:lnTo>
                    <a:pt x="30784" y="130924"/>
                  </a:lnTo>
                  <a:lnTo>
                    <a:pt x="31292" y="129654"/>
                  </a:lnTo>
                  <a:close/>
                </a:path>
                <a:path w="87630" h="346709">
                  <a:moveTo>
                    <a:pt x="31318" y="268084"/>
                  </a:moveTo>
                  <a:lnTo>
                    <a:pt x="30899" y="267322"/>
                  </a:lnTo>
                  <a:lnTo>
                    <a:pt x="30581" y="267754"/>
                  </a:lnTo>
                  <a:lnTo>
                    <a:pt x="31318" y="268084"/>
                  </a:lnTo>
                  <a:close/>
                </a:path>
                <a:path w="87630" h="346709">
                  <a:moveTo>
                    <a:pt x="31318" y="8890"/>
                  </a:moveTo>
                  <a:lnTo>
                    <a:pt x="30010" y="8343"/>
                  </a:lnTo>
                  <a:lnTo>
                    <a:pt x="30670" y="8509"/>
                  </a:lnTo>
                  <a:lnTo>
                    <a:pt x="30060" y="8191"/>
                  </a:lnTo>
                  <a:lnTo>
                    <a:pt x="29641" y="7569"/>
                  </a:lnTo>
                  <a:lnTo>
                    <a:pt x="30213" y="8978"/>
                  </a:lnTo>
                  <a:lnTo>
                    <a:pt x="30581" y="8839"/>
                  </a:lnTo>
                  <a:lnTo>
                    <a:pt x="31318" y="8890"/>
                  </a:lnTo>
                  <a:close/>
                </a:path>
                <a:path w="87630" h="346709">
                  <a:moveTo>
                    <a:pt x="31343" y="19367"/>
                  </a:moveTo>
                  <a:lnTo>
                    <a:pt x="30988" y="18618"/>
                  </a:lnTo>
                  <a:lnTo>
                    <a:pt x="30822" y="19138"/>
                  </a:lnTo>
                  <a:lnTo>
                    <a:pt x="31343" y="19367"/>
                  </a:lnTo>
                  <a:close/>
                </a:path>
                <a:path w="87630" h="346709">
                  <a:moveTo>
                    <a:pt x="31407" y="61950"/>
                  </a:moveTo>
                  <a:lnTo>
                    <a:pt x="30848" y="62344"/>
                  </a:lnTo>
                  <a:lnTo>
                    <a:pt x="30784" y="63614"/>
                  </a:lnTo>
                  <a:lnTo>
                    <a:pt x="31407" y="61950"/>
                  </a:lnTo>
                  <a:close/>
                </a:path>
                <a:path w="87630" h="346709">
                  <a:moveTo>
                    <a:pt x="31432" y="17208"/>
                  </a:moveTo>
                  <a:lnTo>
                    <a:pt x="31076" y="17208"/>
                  </a:lnTo>
                  <a:lnTo>
                    <a:pt x="30530" y="17411"/>
                  </a:lnTo>
                  <a:lnTo>
                    <a:pt x="30200" y="16979"/>
                  </a:lnTo>
                  <a:lnTo>
                    <a:pt x="30988" y="18618"/>
                  </a:lnTo>
                  <a:lnTo>
                    <a:pt x="31432" y="17208"/>
                  </a:lnTo>
                  <a:close/>
                </a:path>
                <a:path w="87630" h="346709">
                  <a:moveTo>
                    <a:pt x="31470" y="48729"/>
                  </a:moveTo>
                  <a:lnTo>
                    <a:pt x="31153" y="48641"/>
                  </a:lnTo>
                  <a:lnTo>
                    <a:pt x="30949" y="48539"/>
                  </a:lnTo>
                  <a:lnTo>
                    <a:pt x="31153" y="48679"/>
                  </a:lnTo>
                  <a:lnTo>
                    <a:pt x="31470" y="48729"/>
                  </a:lnTo>
                  <a:close/>
                </a:path>
                <a:path w="87630" h="346709">
                  <a:moveTo>
                    <a:pt x="31483" y="34518"/>
                  </a:moveTo>
                  <a:lnTo>
                    <a:pt x="30480" y="34632"/>
                  </a:lnTo>
                  <a:lnTo>
                    <a:pt x="28155" y="35572"/>
                  </a:lnTo>
                  <a:lnTo>
                    <a:pt x="28600" y="35712"/>
                  </a:lnTo>
                  <a:lnTo>
                    <a:pt x="29108" y="35763"/>
                  </a:lnTo>
                  <a:lnTo>
                    <a:pt x="29692" y="37261"/>
                  </a:lnTo>
                  <a:lnTo>
                    <a:pt x="30416" y="36830"/>
                  </a:lnTo>
                  <a:lnTo>
                    <a:pt x="31483" y="34518"/>
                  </a:lnTo>
                  <a:close/>
                </a:path>
                <a:path w="87630" h="346709">
                  <a:moveTo>
                    <a:pt x="31572" y="43535"/>
                  </a:moveTo>
                  <a:lnTo>
                    <a:pt x="31229" y="42621"/>
                  </a:lnTo>
                  <a:lnTo>
                    <a:pt x="31089" y="41630"/>
                  </a:lnTo>
                  <a:lnTo>
                    <a:pt x="31076" y="41795"/>
                  </a:lnTo>
                  <a:lnTo>
                    <a:pt x="29324" y="41338"/>
                  </a:lnTo>
                  <a:lnTo>
                    <a:pt x="30289" y="43510"/>
                  </a:lnTo>
                  <a:lnTo>
                    <a:pt x="31572" y="43535"/>
                  </a:lnTo>
                  <a:close/>
                </a:path>
                <a:path w="87630" h="346709">
                  <a:moveTo>
                    <a:pt x="31661" y="6654"/>
                  </a:moveTo>
                  <a:lnTo>
                    <a:pt x="31572" y="4279"/>
                  </a:lnTo>
                  <a:lnTo>
                    <a:pt x="29972" y="4470"/>
                  </a:lnTo>
                  <a:lnTo>
                    <a:pt x="30060" y="6845"/>
                  </a:lnTo>
                  <a:lnTo>
                    <a:pt x="30619" y="6210"/>
                  </a:lnTo>
                  <a:lnTo>
                    <a:pt x="31000" y="5346"/>
                  </a:lnTo>
                  <a:lnTo>
                    <a:pt x="31661" y="6654"/>
                  </a:lnTo>
                  <a:close/>
                </a:path>
                <a:path w="87630" h="346709">
                  <a:moveTo>
                    <a:pt x="31673" y="68808"/>
                  </a:moveTo>
                  <a:lnTo>
                    <a:pt x="31534" y="68148"/>
                  </a:lnTo>
                  <a:lnTo>
                    <a:pt x="31203" y="67703"/>
                  </a:lnTo>
                  <a:lnTo>
                    <a:pt x="31064" y="67056"/>
                  </a:lnTo>
                  <a:lnTo>
                    <a:pt x="30518" y="67259"/>
                  </a:lnTo>
                  <a:lnTo>
                    <a:pt x="30784" y="68999"/>
                  </a:lnTo>
                  <a:lnTo>
                    <a:pt x="31292" y="69227"/>
                  </a:lnTo>
                  <a:lnTo>
                    <a:pt x="31673" y="68808"/>
                  </a:lnTo>
                  <a:close/>
                </a:path>
                <a:path w="87630" h="346709">
                  <a:moveTo>
                    <a:pt x="31775" y="34493"/>
                  </a:moveTo>
                  <a:lnTo>
                    <a:pt x="31610" y="34264"/>
                  </a:lnTo>
                  <a:lnTo>
                    <a:pt x="31483" y="34518"/>
                  </a:lnTo>
                  <a:lnTo>
                    <a:pt x="31775" y="34493"/>
                  </a:lnTo>
                  <a:close/>
                </a:path>
                <a:path w="87630" h="346709">
                  <a:moveTo>
                    <a:pt x="31940" y="61582"/>
                  </a:moveTo>
                  <a:lnTo>
                    <a:pt x="31750" y="61074"/>
                  </a:lnTo>
                  <a:lnTo>
                    <a:pt x="31407" y="61950"/>
                  </a:lnTo>
                  <a:lnTo>
                    <a:pt x="31940" y="61582"/>
                  </a:lnTo>
                  <a:close/>
                </a:path>
                <a:path w="87630" h="346709">
                  <a:moveTo>
                    <a:pt x="31991" y="29298"/>
                  </a:moveTo>
                  <a:lnTo>
                    <a:pt x="30911" y="29705"/>
                  </a:lnTo>
                  <a:lnTo>
                    <a:pt x="30429" y="28625"/>
                  </a:lnTo>
                  <a:lnTo>
                    <a:pt x="30480" y="31419"/>
                  </a:lnTo>
                  <a:lnTo>
                    <a:pt x="29743" y="27749"/>
                  </a:lnTo>
                  <a:lnTo>
                    <a:pt x="28778" y="29679"/>
                  </a:lnTo>
                  <a:lnTo>
                    <a:pt x="29933" y="30276"/>
                  </a:lnTo>
                  <a:lnTo>
                    <a:pt x="30365" y="31737"/>
                  </a:lnTo>
                  <a:lnTo>
                    <a:pt x="31051" y="31419"/>
                  </a:lnTo>
                  <a:lnTo>
                    <a:pt x="31915" y="31026"/>
                  </a:lnTo>
                  <a:lnTo>
                    <a:pt x="31965" y="29705"/>
                  </a:lnTo>
                  <a:lnTo>
                    <a:pt x="31991" y="29298"/>
                  </a:lnTo>
                  <a:close/>
                </a:path>
                <a:path w="87630" h="346709">
                  <a:moveTo>
                    <a:pt x="32423" y="114515"/>
                  </a:moveTo>
                  <a:lnTo>
                    <a:pt x="32321" y="114300"/>
                  </a:lnTo>
                  <a:lnTo>
                    <a:pt x="32029" y="113830"/>
                  </a:lnTo>
                  <a:lnTo>
                    <a:pt x="32169" y="114211"/>
                  </a:lnTo>
                  <a:lnTo>
                    <a:pt x="32308" y="114401"/>
                  </a:lnTo>
                  <a:close/>
                </a:path>
                <a:path w="87630" h="346709">
                  <a:moveTo>
                    <a:pt x="32689" y="37376"/>
                  </a:moveTo>
                  <a:lnTo>
                    <a:pt x="32004" y="37071"/>
                  </a:lnTo>
                  <a:lnTo>
                    <a:pt x="31254" y="37922"/>
                  </a:lnTo>
                  <a:lnTo>
                    <a:pt x="32689" y="37376"/>
                  </a:lnTo>
                  <a:close/>
                </a:path>
                <a:path w="87630" h="346709">
                  <a:moveTo>
                    <a:pt x="32702" y="277964"/>
                  </a:moveTo>
                  <a:lnTo>
                    <a:pt x="32461" y="277799"/>
                  </a:lnTo>
                  <a:lnTo>
                    <a:pt x="32245" y="278244"/>
                  </a:lnTo>
                  <a:lnTo>
                    <a:pt x="32702" y="277964"/>
                  </a:lnTo>
                  <a:close/>
                </a:path>
                <a:path w="87630" h="346709">
                  <a:moveTo>
                    <a:pt x="32829" y="47752"/>
                  </a:moveTo>
                  <a:lnTo>
                    <a:pt x="32600" y="47447"/>
                  </a:lnTo>
                  <a:lnTo>
                    <a:pt x="32575" y="48298"/>
                  </a:lnTo>
                  <a:lnTo>
                    <a:pt x="32727" y="48717"/>
                  </a:lnTo>
                  <a:lnTo>
                    <a:pt x="32804" y="48221"/>
                  </a:lnTo>
                  <a:lnTo>
                    <a:pt x="32829" y="47752"/>
                  </a:lnTo>
                  <a:close/>
                </a:path>
                <a:path w="87630" h="346709">
                  <a:moveTo>
                    <a:pt x="32893" y="37465"/>
                  </a:moveTo>
                  <a:lnTo>
                    <a:pt x="32880" y="37299"/>
                  </a:lnTo>
                  <a:lnTo>
                    <a:pt x="32689" y="37376"/>
                  </a:lnTo>
                  <a:lnTo>
                    <a:pt x="32893" y="37465"/>
                  </a:lnTo>
                  <a:close/>
                </a:path>
                <a:path w="87630" h="346709">
                  <a:moveTo>
                    <a:pt x="32943" y="10109"/>
                  </a:moveTo>
                  <a:lnTo>
                    <a:pt x="31432" y="7721"/>
                  </a:lnTo>
                  <a:lnTo>
                    <a:pt x="32931" y="10541"/>
                  </a:lnTo>
                  <a:lnTo>
                    <a:pt x="32943" y="10109"/>
                  </a:lnTo>
                  <a:close/>
                </a:path>
                <a:path w="87630" h="346709">
                  <a:moveTo>
                    <a:pt x="32994" y="115087"/>
                  </a:moveTo>
                  <a:lnTo>
                    <a:pt x="32423" y="114515"/>
                  </a:lnTo>
                  <a:lnTo>
                    <a:pt x="32816" y="115341"/>
                  </a:lnTo>
                  <a:lnTo>
                    <a:pt x="32994" y="115087"/>
                  </a:lnTo>
                  <a:close/>
                </a:path>
                <a:path w="87630" h="346709">
                  <a:moveTo>
                    <a:pt x="33058" y="18440"/>
                  </a:moveTo>
                  <a:lnTo>
                    <a:pt x="32435" y="18529"/>
                  </a:lnTo>
                  <a:lnTo>
                    <a:pt x="32613" y="18745"/>
                  </a:lnTo>
                  <a:lnTo>
                    <a:pt x="33058" y="18440"/>
                  </a:lnTo>
                  <a:close/>
                </a:path>
                <a:path w="87630" h="346709">
                  <a:moveTo>
                    <a:pt x="33210" y="49187"/>
                  </a:moveTo>
                  <a:lnTo>
                    <a:pt x="32943" y="49187"/>
                  </a:lnTo>
                  <a:lnTo>
                    <a:pt x="32816" y="48971"/>
                  </a:lnTo>
                  <a:lnTo>
                    <a:pt x="32727" y="48717"/>
                  </a:lnTo>
                  <a:lnTo>
                    <a:pt x="32562" y="49657"/>
                  </a:lnTo>
                  <a:lnTo>
                    <a:pt x="32143" y="50673"/>
                  </a:lnTo>
                  <a:lnTo>
                    <a:pt x="32613" y="50685"/>
                  </a:lnTo>
                  <a:lnTo>
                    <a:pt x="33210" y="49187"/>
                  </a:lnTo>
                  <a:close/>
                </a:path>
                <a:path w="87630" h="346709">
                  <a:moveTo>
                    <a:pt x="33985" y="113703"/>
                  </a:moveTo>
                  <a:lnTo>
                    <a:pt x="33299" y="113131"/>
                  </a:lnTo>
                  <a:lnTo>
                    <a:pt x="33007" y="115074"/>
                  </a:lnTo>
                  <a:lnTo>
                    <a:pt x="33985" y="113703"/>
                  </a:lnTo>
                  <a:close/>
                </a:path>
                <a:path w="87630" h="346709">
                  <a:moveTo>
                    <a:pt x="34010" y="14655"/>
                  </a:moveTo>
                  <a:lnTo>
                    <a:pt x="33147" y="13995"/>
                  </a:lnTo>
                  <a:lnTo>
                    <a:pt x="32410" y="14859"/>
                  </a:lnTo>
                  <a:lnTo>
                    <a:pt x="32067" y="14427"/>
                  </a:lnTo>
                  <a:lnTo>
                    <a:pt x="32715" y="16154"/>
                  </a:lnTo>
                  <a:lnTo>
                    <a:pt x="34010" y="14655"/>
                  </a:lnTo>
                  <a:close/>
                </a:path>
                <a:path w="87630" h="346709">
                  <a:moveTo>
                    <a:pt x="34290" y="25019"/>
                  </a:moveTo>
                  <a:lnTo>
                    <a:pt x="33591" y="25006"/>
                  </a:lnTo>
                  <a:lnTo>
                    <a:pt x="33997" y="23710"/>
                  </a:lnTo>
                  <a:lnTo>
                    <a:pt x="33096" y="23914"/>
                  </a:lnTo>
                  <a:lnTo>
                    <a:pt x="32575" y="23698"/>
                  </a:lnTo>
                  <a:lnTo>
                    <a:pt x="33007" y="26073"/>
                  </a:lnTo>
                  <a:lnTo>
                    <a:pt x="34290" y="25019"/>
                  </a:lnTo>
                  <a:close/>
                </a:path>
                <a:path w="87630" h="346709">
                  <a:moveTo>
                    <a:pt x="34569" y="43167"/>
                  </a:moveTo>
                  <a:lnTo>
                    <a:pt x="32956" y="43357"/>
                  </a:lnTo>
                  <a:lnTo>
                    <a:pt x="34175" y="44030"/>
                  </a:lnTo>
                  <a:lnTo>
                    <a:pt x="34569" y="43167"/>
                  </a:lnTo>
                  <a:close/>
                </a:path>
                <a:path w="87630" h="346709">
                  <a:moveTo>
                    <a:pt x="34785" y="275704"/>
                  </a:moveTo>
                  <a:lnTo>
                    <a:pt x="31877" y="274688"/>
                  </a:lnTo>
                  <a:lnTo>
                    <a:pt x="31813" y="275704"/>
                  </a:lnTo>
                  <a:lnTo>
                    <a:pt x="32702" y="276174"/>
                  </a:lnTo>
                  <a:lnTo>
                    <a:pt x="31267" y="276974"/>
                  </a:lnTo>
                  <a:lnTo>
                    <a:pt x="32461" y="277799"/>
                  </a:lnTo>
                  <a:lnTo>
                    <a:pt x="33172" y="276415"/>
                  </a:lnTo>
                  <a:lnTo>
                    <a:pt x="34264" y="276974"/>
                  </a:lnTo>
                  <a:lnTo>
                    <a:pt x="34785" y="275704"/>
                  </a:lnTo>
                  <a:close/>
                </a:path>
                <a:path w="87630" h="346709">
                  <a:moveTo>
                    <a:pt x="34823" y="45326"/>
                  </a:moveTo>
                  <a:lnTo>
                    <a:pt x="34455" y="45745"/>
                  </a:lnTo>
                  <a:lnTo>
                    <a:pt x="34226" y="46824"/>
                  </a:lnTo>
                  <a:lnTo>
                    <a:pt x="34823" y="45326"/>
                  </a:lnTo>
                  <a:close/>
                </a:path>
                <a:path w="87630" h="346709">
                  <a:moveTo>
                    <a:pt x="34912" y="71831"/>
                  </a:moveTo>
                  <a:lnTo>
                    <a:pt x="34810" y="71234"/>
                  </a:lnTo>
                  <a:lnTo>
                    <a:pt x="34175" y="69964"/>
                  </a:lnTo>
                  <a:lnTo>
                    <a:pt x="32207" y="69964"/>
                  </a:lnTo>
                  <a:lnTo>
                    <a:pt x="33807" y="73164"/>
                  </a:lnTo>
                  <a:lnTo>
                    <a:pt x="33832" y="72504"/>
                  </a:lnTo>
                  <a:lnTo>
                    <a:pt x="34912" y="71831"/>
                  </a:lnTo>
                  <a:close/>
                </a:path>
                <a:path w="87630" h="346709">
                  <a:moveTo>
                    <a:pt x="35356" y="38722"/>
                  </a:moveTo>
                  <a:lnTo>
                    <a:pt x="34950" y="38633"/>
                  </a:lnTo>
                  <a:lnTo>
                    <a:pt x="35356" y="38722"/>
                  </a:lnTo>
                  <a:close/>
                </a:path>
                <a:path w="87630" h="346709">
                  <a:moveTo>
                    <a:pt x="35471" y="86474"/>
                  </a:moveTo>
                  <a:lnTo>
                    <a:pt x="33108" y="88747"/>
                  </a:lnTo>
                  <a:lnTo>
                    <a:pt x="33210" y="89014"/>
                  </a:lnTo>
                  <a:lnTo>
                    <a:pt x="35471" y="86474"/>
                  </a:lnTo>
                  <a:close/>
                </a:path>
                <a:path w="87630" h="346709">
                  <a:moveTo>
                    <a:pt x="35585" y="40373"/>
                  </a:moveTo>
                  <a:lnTo>
                    <a:pt x="34950" y="38633"/>
                  </a:lnTo>
                  <a:lnTo>
                    <a:pt x="34328" y="37528"/>
                  </a:lnTo>
                  <a:lnTo>
                    <a:pt x="34061" y="37071"/>
                  </a:lnTo>
                  <a:lnTo>
                    <a:pt x="34036" y="36830"/>
                  </a:lnTo>
                  <a:lnTo>
                    <a:pt x="35331" y="35712"/>
                  </a:lnTo>
                  <a:lnTo>
                    <a:pt x="35407" y="35572"/>
                  </a:lnTo>
                  <a:lnTo>
                    <a:pt x="34658" y="34150"/>
                  </a:lnTo>
                  <a:lnTo>
                    <a:pt x="31775" y="34493"/>
                  </a:lnTo>
                  <a:lnTo>
                    <a:pt x="32600" y="35572"/>
                  </a:lnTo>
                  <a:lnTo>
                    <a:pt x="33058" y="37528"/>
                  </a:lnTo>
                  <a:lnTo>
                    <a:pt x="32893" y="37465"/>
                  </a:lnTo>
                  <a:lnTo>
                    <a:pt x="33261" y="40551"/>
                  </a:lnTo>
                  <a:lnTo>
                    <a:pt x="35585" y="40373"/>
                  </a:lnTo>
                  <a:close/>
                </a:path>
                <a:path w="87630" h="346709">
                  <a:moveTo>
                    <a:pt x="35725" y="114223"/>
                  </a:moveTo>
                  <a:lnTo>
                    <a:pt x="32905" y="115341"/>
                  </a:lnTo>
                  <a:lnTo>
                    <a:pt x="33045" y="115824"/>
                  </a:lnTo>
                  <a:lnTo>
                    <a:pt x="32512" y="116408"/>
                  </a:lnTo>
                  <a:lnTo>
                    <a:pt x="34683" y="116128"/>
                  </a:lnTo>
                  <a:lnTo>
                    <a:pt x="35725" y="114223"/>
                  </a:lnTo>
                  <a:close/>
                </a:path>
                <a:path w="87630" h="346709">
                  <a:moveTo>
                    <a:pt x="35750" y="32816"/>
                  </a:moveTo>
                  <a:lnTo>
                    <a:pt x="35572" y="32600"/>
                  </a:lnTo>
                  <a:lnTo>
                    <a:pt x="34874" y="32588"/>
                  </a:lnTo>
                  <a:lnTo>
                    <a:pt x="34836" y="33451"/>
                  </a:lnTo>
                  <a:lnTo>
                    <a:pt x="35331" y="34112"/>
                  </a:lnTo>
                  <a:lnTo>
                    <a:pt x="35725" y="33248"/>
                  </a:lnTo>
                  <a:lnTo>
                    <a:pt x="35560" y="33032"/>
                  </a:lnTo>
                  <a:lnTo>
                    <a:pt x="35750" y="32816"/>
                  </a:lnTo>
                  <a:close/>
                </a:path>
                <a:path w="87630" h="346709">
                  <a:moveTo>
                    <a:pt x="35864" y="71234"/>
                  </a:moveTo>
                  <a:lnTo>
                    <a:pt x="34912" y="71831"/>
                  </a:lnTo>
                  <a:lnTo>
                    <a:pt x="35001" y="72351"/>
                  </a:lnTo>
                  <a:lnTo>
                    <a:pt x="35864" y="71234"/>
                  </a:lnTo>
                  <a:close/>
                </a:path>
                <a:path w="87630" h="346709">
                  <a:moveTo>
                    <a:pt x="36055" y="63512"/>
                  </a:moveTo>
                  <a:lnTo>
                    <a:pt x="35382" y="62636"/>
                  </a:lnTo>
                  <a:lnTo>
                    <a:pt x="35001" y="63055"/>
                  </a:lnTo>
                  <a:lnTo>
                    <a:pt x="34658" y="63055"/>
                  </a:lnTo>
                  <a:lnTo>
                    <a:pt x="34112" y="63246"/>
                  </a:lnTo>
                  <a:lnTo>
                    <a:pt x="36055" y="63512"/>
                  </a:lnTo>
                  <a:close/>
                </a:path>
                <a:path w="87630" h="346709">
                  <a:moveTo>
                    <a:pt x="36182" y="38874"/>
                  </a:moveTo>
                  <a:lnTo>
                    <a:pt x="35356" y="38722"/>
                  </a:lnTo>
                  <a:lnTo>
                    <a:pt x="35814" y="39306"/>
                  </a:lnTo>
                  <a:lnTo>
                    <a:pt x="36182" y="38874"/>
                  </a:lnTo>
                  <a:close/>
                </a:path>
                <a:path w="87630" h="346709">
                  <a:moveTo>
                    <a:pt x="36271" y="73774"/>
                  </a:moveTo>
                  <a:lnTo>
                    <a:pt x="35039" y="72504"/>
                  </a:lnTo>
                  <a:lnTo>
                    <a:pt x="35001" y="72351"/>
                  </a:lnTo>
                  <a:lnTo>
                    <a:pt x="34036" y="73609"/>
                  </a:lnTo>
                  <a:lnTo>
                    <a:pt x="34124" y="73774"/>
                  </a:lnTo>
                  <a:lnTo>
                    <a:pt x="36271" y="73774"/>
                  </a:lnTo>
                  <a:close/>
                </a:path>
                <a:path w="87630" h="346709">
                  <a:moveTo>
                    <a:pt x="36461" y="16484"/>
                  </a:moveTo>
                  <a:lnTo>
                    <a:pt x="36131" y="16052"/>
                  </a:lnTo>
                  <a:lnTo>
                    <a:pt x="36042" y="15875"/>
                  </a:lnTo>
                  <a:lnTo>
                    <a:pt x="35623" y="14998"/>
                  </a:lnTo>
                  <a:lnTo>
                    <a:pt x="35039" y="15875"/>
                  </a:lnTo>
                  <a:lnTo>
                    <a:pt x="34950" y="16484"/>
                  </a:lnTo>
                  <a:lnTo>
                    <a:pt x="34429" y="17462"/>
                  </a:lnTo>
                  <a:lnTo>
                    <a:pt x="33058" y="18440"/>
                  </a:lnTo>
                  <a:lnTo>
                    <a:pt x="33693" y="18326"/>
                  </a:lnTo>
                  <a:lnTo>
                    <a:pt x="34582" y="18110"/>
                  </a:lnTo>
                  <a:lnTo>
                    <a:pt x="35852" y="17487"/>
                  </a:lnTo>
                  <a:lnTo>
                    <a:pt x="35687" y="17272"/>
                  </a:lnTo>
                  <a:lnTo>
                    <a:pt x="35153" y="17043"/>
                  </a:lnTo>
                  <a:lnTo>
                    <a:pt x="35369" y="16395"/>
                  </a:lnTo>
                  <a:lnTo>
                    <a:pt x="35826" y="15875"/>
                  </a:lnTo>
                  <a:lnTo>
                    <a:pt x="36004" y="16471"/>
                  </a:lnTo>
                  <a:lnTo>
                    <a:pt x="36461" y="16484"/>
                  </a:lnTo>
                  <a:close/>
                </a:path>
                <a:path w="87630" h="346709">
                  <a:moveTo>
                    <a:pt x="36690" y="68072"/>
                  </a:moveTo>
                  <a:lnTo>
                    <a:pt x="36169" y="67843"/>
                  </a:lnTo>
                  <a:lnTo>
                    <a:pt x="35915" y="66103"/>
                  </a:lnTo>
                  <a:lnTo>
                    <a:pt x="35293" y="67602"/>
                  </a:lnTo>
                  <a:lnTo>
                    <a:pt x="35814" y="67830"/>
                  </a:lnTo>
                  <a:lnTo>
                    <a:pt x="36563" y="70218"/>
                  </a:lnTo>
                  <a:lnTo>
                    <a:pt x="36690" y="68072"/>
                  </a:lnTo>
                  <a:close/>
                </a:path>
                <a:path w="87630" h="346709">
                  <a:moveTo>
                    <a:pt x="36779" y="16421"/>
                  </a:moveTo>
                  <a:lnTo>
                    <a:pt x="36652" y="16497"/>
                  </a:lnTo>
                  <a:lnTo>
                    <a:pt x="36461" y="16484"/>
                  </a:lnTo>
                  <a:lnTo>
                    <a:pt x="36601" y="16675"/>
                  </a:lnTo>
                  <a:lnTo>
                    <a:pt x="36779" y="16421"/>
                  </a:lnTo>
                  <a:close/>
                </a:path>
                <a:path w="87630" h="346709">
                  <a:moveTo>
                    <a:pt x="37045" y="431"/>
                  </a:moveTo>
                  <a:lnTo>
                    <a:pt x="36703" y="0"/>
                  </a:lnTo>
                  <a:lnTo>
                    <a:pt x="35585" y="1282"/>
                  </a:lnTo>
                  <a:lnTo>
                    <a:pt x="36296" y="1295"/>
                  </a:lnTo>
                  <a:lnTo>
                    <a:pt x="37045" y="431"/>
                  </a:lnTo>
                  <a:close/>
                </a:path>
                <a:path w="87630" h="346709">
                  <a:moveTo>
                    <a:pt x="38493" y="286702"/>
                  </a:moveTo>
                  <a:lnTo>
                    <a:pt x="37553" y="286118"/>
                  </a:lnTo>
                  <a:lnTo>
                    <a:pt x="36715" y="287134"/>
                  </a:lnTo>
                  <a:lnTo>
                    <a:pt x="38493" y="286702"/>
                  </a:lnTo>
                  <a:close/>
                </a:path>
                <a:path w="87630" h="346709">
                  <a:moveTo>
                    <a:pt x="41440" y="306514"/>
                  </a:moveTo>
                  <a:lnTo>
                    <a:pt x="41287" y="306184"/>
                  </a:lnTo>
                  <a:lnTo>
                    <a:pt x="40652" y="308724"/>
                  </a:lnTo>
                  <a:lnTo>
                    <a:pt x="41440" y="306514"/>
                  </a:lnTo>
                  <a:close/>
                </a:path>
                <a:path w="87630" h="346709">
                  <a:moveTo>
                    <a:pt x="41986" y="290944"/>
                  </a:moveTo>
                  <a:lnTo>
                    <a:pt x="41973" y="289674"/>
                  </a:lnTo>
                  <a:lnTo>
                    <a:pt x="41948" y="285864"/>
                  </a:lnTo>
                  <a:lnTo>
                    <a:pt x="38493" y="286702"/>
                  </a:lnTo>
                  <a:lnTo>
                    <a:pt x="39179" y="287134"/>
                  </a:lnTo>
                  <a:lnTo>
                    <a:pt x="38061" y="287134"/>
                  </a:lnTo>
                  <a:lnTo>
                    <a:pt x="37668" y="288404"/>
                  </a:lnTo>
                  <a:lnTo>
                    <a:pt x="35267" y="287134"/>
                  </a:lnTo>
                  <a:lnTo>
                    <a:pt x="34848" y="285864"/>
                  </a:lnTo>
                  <a:lnTo>
                    <a:pt x="34213" y="285864"/>
                  </a:lnTo>
                  <a:lnTo>
                    <a:pt x="35166" y="284619"/>
                  </a:lnTo>
                  <a:lnTo>
                    <a:pt x="37553" y="286118"/>
                  </a:lnTo>
                  <a:lnTo>
                    <a:pt x="38811" y="284594"/>
                  </a:lnTo>
                  <a:lnTo>
                    <a:pt x="35166" y="284607"/>
                  </a:lnTo>
                  <a:lnTo>
                    <a:pt x="36144" y="283324"/>
                  </a:lnTo>
                  <a:lnTo>
                    <a:pt x="37109" y="282054"/>
                  </a:lnTo>
                  <a:lnTo>
                    <a:pt x="36233" y="280784"/>
                  </a:lnTo>
                  <a:lnTo>
                    <a:pt x="35902" y="280327"/>
                  </a:lnTo>
                  <a:lnTo>
                    <a:pt x="35941" y="279514"/>
                  </a:lnTo>
                  <a:lnTo>
                    <a:pt x="35356" y="279514"/>
                  </a:lnTo>
                  <a:lnTo>
                    <a:pt x="33845" y="279514"/>
                  </a:lnTo>
                  <a:lnTo>
                    <a:pt x="34290" y="276974"/>
                  </a:lnTo>
                  <a:lnTo>
                    <a:pt x="32702" y="277964"/>
                  </a:lnTo>
                  <a:lnTo>
                    <a:pt x="33121" y="278244"/>
                  </a:lnTo>
                  <a:lnTo>
                    <a:pt x="32245" y="278244"/>
                  </a:lnTo>
                  <a:lnTo>
                    <a:pt x="28549" y="278244"/>
                  </a:lnTo>
                  <a:lnTo>
                    <a:pt x="28486" y="275704"/>
                  </a:lnTo>
                  <a:lnTo>
                    <a:pt x="29032" y="274434"/>
                  </a:lnTo>
                  <a:lnTo>
                    <a:pt x="29984" y="275704"/>
                  </a:lnTo>
                  <a:lnTo>
                    <a:pt x="30556" y="275704"/>
                  </a:lnTo>
                  <a:lnTo>
                    <a:pt x="30645" y="275247"/>
                  </a:lnTo>
                  <a:lnTo>
                    <a:pt x="31318" y="275463"/>
                  </a:lnTo>
                  <a:lnTo>
                    <a:pt x="31102" y="275259"/>
                  </a:lnTo>
                  <a:lnTo>
                    <a:pt x="30683" y="275082"/>
                  </a:lnTo>
                  <a:lnTo>
                    <a:pt x="30822" y="274434"/>
                  </a:lnTo>
                  <a:lnTo>
                    <a:pt x="31165" y="274434"/>
                  </a:lnTo>
                  <a:lnTo>
                    <a:pt x="31877" y="274688"/>
                  </a:lnTo>
                  <a:lnTo>
                    <a:pt x="31978" y="273164"/>
                  </a:lnTo>
                  <a:lnTo>
                    <a:pt x="31597" y="273164"/>
                  </a:lnTo>
                  <a:lnTo>
                    <a:pt x="30340" y="274434"/>
                  </a:lnTo>
                  <a:lnTo>
                    <a:pt x="29425" y="274434"/>
                  </a:lnTo>
                  <a:lnTo>
                    <a:pt x="29692" y="273164"/>
                  </a:lnTo>
                  <a:lnTo>
                    <a:pt x="31597" y="273164"/>
                  </a:lnTo>
                  <a:lnTo>
                    <a:pt x="32867" y="271894"/>
                  </a:lnTo>
                  <a:lnTo>
                    <a:pt x="29578" y="270624"/>
                  </a:lnTo>
                  <a:lnTo>
                    <a:pt x="29387" y="269354"/>
                  </a:lnTo>
                  <a:lnTo>
                    <a:pt x="30340" y="268084"/>
                  </a:lnTo>
                  <a:lnTo>
                    <a:pt x="30581" y="267754"/>
                  </a:lnTo>
                  <a:lnTo>
                    <a:pt x="28625" y="266814"/>
                  </a:lnTo>
                  <a:lnTo>
                    <a:pt x="28270" y="268084"/>
                  </a:lnTo>
                  <a:lnTo>
                    <a:pt x="24714" y="265544"/>
                  </a:lnTo>
                  <a:lnTo>
                    <a:pt x="30810" y="264274"/>
                  </a:lnTo>
                  <a:lnTo>
                    <a:pt x="29997" y="263004"/>
                  </a:lnTo>
                  <a:lnTo>
                    <a:pt x="28384" y="260464"/>
                  </a:lnTo>
                  <a:lnTo>
                    <a:pt x="28816" y="261734"/>
                  </a:lnTo>
                  <a:lnTo>
                    <a:pt x="28460" y="263004"/>
                  </a:lnTo>
                  <a:lnTo>
                    <a:pt x="27457" y="263004"/>
                  </a:lnTo>
                  <a:lnTo>
                    <a:pt x="27482" y="260464"/>
                  </a:lnTo>
                  <a:lnTo>
                    <a:pt x="28003" y="260464"/>
                  </a:lnTo>
                  <a:lnTo>
                    <a:pt x="26619" y="258076"/>
                  </a:lnTo>
                  <a:lnTo>
                    <a:pt x="26657" y="259194"/>
                  </a:lnTo>
                  <a:lnTo>
                    <a:pt x="26771" y="260464"/>
                  </a:lnTo>
                  <a:lnTo>
                    <a:pt x="25425" y="260464"/>
                  </a:lnTo>
                  <a:lnTo>
                    <a:pt x="26060" y="259194"/>
                  </a:lnTo>
                  <a:lnTo>
                    <a:pt x="26555" y="258191"/>
                  </a:lnTo>
                  <a:lnTo>
                    <a:pt x="26543" y="258000"/>
                  </a:lnTo>
                  <a:lnTo>
                    <a:pt x="24168" y="259194"/>
                  </a:lnTo>
                  <a:lnTo>
                    <a:pt x="23088" y="257924"/>
                  </a:lnTo>
                  <a:lnTo>
                    <a:pt x="24498" y="257924"/>
                  </a:lnTo>
                  <a:lnTo>
                    <a:pt x="24193" y="255384"/>
                  </a:lnTo>
                  <a:lnTo>
                    <a:pt x="23545" y="255384"/>
                  </a:lnTo>
                  <a:lnTo>
                    <a:pt x="23101" y="255384"/>
                  </a:lnTo>
                  <a:lnTo>
                    <a:pt x="21196" y="257924"/>
                  </a:lnTo>
                  <a:lnTo>
                    <a:pt x="21056" y="254114"/>
                  </a:lnTo>
                  <a:lnTo>
                    <a:pt x="23215" y="255231"/>
                  </a:lnTo>
                  <a:lnTo>
                    <a:pt x="23393" y="255231"/>
                  </a:lnTo>
                  <a:lnTo>
                    <a:pt x="24180" y="255231"/>
                  </a:lnTo>
                  <a:lnTo>
                    <a:pt x="24053" y="254114"/>
                  </a:lnTo>
                  <a:lnTo>
                    <a:pt x="23291" y="255117"/>
                  </a:lnTo>
                  <a:lnTo>
                    <a:pt x="22402" y="254114"/>
                  </a:lnTo>
                  <a:lnTo>
                    <a:pt x="24053" y="254114"/>
                  </a:lnTo>
                  <a:lnTo>
                    <a:pt x="22402" y="252844"/>
                  </a:lnTo>
                  <a:lnTo>
                    <a:pt x="22593" y="251574"/>
                  </a:lnTo>
                  <a:lnTo>
                    <a:pt x="22567" y="250304"/>
                  </a:lnTo>
                  <a:lnTo>
                    <a:pt x="19888" y="250304"/>
                  </a:lnTo>
                  <a:lnTo>
                    <a:pt x="19405" y="249034"/>
                  </a:lnTo>
                  <a:lnTo>
                    <a:pt x="19977" y="247764"/>
                  </a:lnTo>
                  <a:lnTo>
                    <a:pt x="20955" y="249034"/>
                  </a:lnTo>
                  <a:lnTo>
                    <a:pt x="20129" y="247764"/>
                  </a:lnTo>
                  <a:lnTo>
                    <a:pt x="22466" y="247764"/>
                  </a:lnTo>
                  <a:lnTo>
                    <a:pt x="21399" y="249034"/>
                  </a:lnTo>
                  <a:lnTo>
                    <a:pt x="22936" y="249034"/>
                  </a:lnTo>
                  <a:lnTo>
                    <a:pt x="23609" y="247764"/>
                  </a:lnTo>
                  <a:lnTo>
                    <a:pt x="22377" y="246494"/>
                  </a:lnTo>
                  <a:lnTo>
                    <a:pt x="22148" y="245224"/>
                  </a:lnTo>
                  <a:lnTo>
                    <a:pt x="22199" y="246494"/>
                  </a:lnTo>
                  <a:lnTo>
                    <a:pt x="22047" y="246494"/>
                  </a:lnTo>
                  <a:lnTo>
                    <a:pt x="19138" y="243954"/>
                  </a:lnTo>
                  <a:lnTo>
                    <a:pt x="19507" y="243954"/>
                  </a:lnTo>
                  <a:lnTo>
                    <a:pt x="19113" y="242684"/>
                  </a:lnTo>
                  <a:lnTo>
                    <a:pt x="22529" y="242684"/>
                  </a:lnTo>
                  <a:lnTo>
                    <a:pt x="20370" y="241414"/>
                  </a:lnTo>
                  <a:lnTo>
                    <a:pt x="20828" y="240144"/>
                  </a:lnTo>
                  <a:lnTo>
                    <a:pt x="21374" y="238874"/>
                  </a:lnTo>
                  <a:lnTo>
                    <a:pt x="21920" y="238874"/>
                  </a:lnTo>
                  <a:lnTo>
                    <a:pt x="22161" y="237604"/>
                  </a:lnTo>
                  <a:lnTo>
                    <a:pt x="18923" y="236334"/>
                  </a:lnTo>
                  <a:lnTo>
                    <a:pt x="19469" y="233794"/>
                  </a:lnTo>
                  <a:lnTo>
                    <a:pt x="18948" y="233794"/>
                  </a:lnTo>
                  <a:lnTo>
                    <a:pt x="18707" y="232524"/>
                  </a:lnTo>
                  <a:lnTo>
                    <a:pt x="18669" y="231254"/>
                  </a:lnTo>
                  <a:lnTo>
                    <a:pt x="19888" y="228714"/>
                  </a:lnTo>
                  <a:lnTo>
                    <a:pt x="17830" y="227444"/>
                  </a:lnTo>
                  <a:lnTo>
                    <a:pt x="19812" y="226174"/>
                  </a:lnTo>
                  <a:lnTo>
                    <a:pt x="19011" y="223634"/>
                  </a:lnTo>
                  <a:lnTo>
                    <a:pt x="17335" y="227444"/>
                  </a:lnTo>
                  <a:lnTo>
                    <a:pt x="16002" y="224904"/>
                  </a:lnTo>
                  <a:lnTo>
                    <a:pt x="14935" y="222364"/>
                  </a:lnTo>
                  <a:lnTo>
                    <a:pt x="17780" y="223634"/>
                  </a:lnTo>
                  <a:lnTo>
                    <a:pt x="18313" y="222364"/>
                  </a:lnTo>
                  <a:lnTo>
                    <a:pt x="17183" y="222364"/>
                  </a:lnTo>
                  <a:lnTo>
                    <a:pt x="14871" y="219824"/>
                  </a:lnTo>
                  <a:lnTo>
                    <a:pt x="16637" y="218554"/>
                  </a:lnTo>
                  <a:lnTo>
                    <a:pt x="17068" y="218554"/>
                  </a:lnTo>
                  <a:lnTo>
                    <a:pt x="16751" y="219824"/>
                  </a:lnTo>
                  <a:lnTo>
                    <a:pt x="16929" y="219824"/>
                  </a:lnTo>
                  <a:lnTo>
                    <a:pt x="17856" y="218554"/>
                  </a:lnTo>
                  <a:lnTo>
                    <a:pt x="20662" y="214744"/>
                  </a:lnTo>
                  <a:lnTo>
                    <a:pt x="16383" y="213474"/>
                  </a:lnTo>
                  <a:lnTo>
                    <a:pt x="17437" y="213474"/>
                  </a:lnTo>
                  <a:lnTo>
                    <a:pt x="19456" y="212204"/>
                  </a:lnTo>
                  <a:lnTo>
                    <a:pt x="14312" y="212204"/>
                  </a:lnTo>
                  <a:lnTo>
                    <a:pt x="14859" y="209664"/>
                  </a:lnTo>
                  <a:lnTo>
                    <a:pt x="15176" y="208394"/>
                  </a:lnTo>
                  <a:lnTo>
                    <a:pt x="15951" y="208394"/>
                  </a:lnTo>
                  <a:lnTo>
                    <a:pt x="15532" y="207124"/>
                  </a:lnTo>
                  <a:lnTo>
                    <a:pt x="15227" y="207124"/>
                  </a:lnTo>
                  <a:lnTo>
                    <a:pt x="15379" y="205854"/>
                  </a:lnTo>
                  <a:lnTo>
                    <a:pt x="15976" y="205854"/>
                  </a:lnTo>
                  <a:lnTo>
                    <a:pt x="16002" y="204584"/>
                  </a:lnTo>
                  <a:lnTo>
                    <a:pt x="15506" y="203314"/>
                  </a:lnTo>
                  <a:lnTo>
                    <a:pt x="14592" y="202044"/>
                  </a:lnTo>
                  <a:lnTo>
                    <a:pt x="14211" y="202044"/>
                  </a:lnTo>
                  <a:lnTo>
                    <a:pt x="14655" y="201256"/>
                  </a:lnTo>
                  <a:lnTo>
                    <a:pt x="14351" y="200774"/>
                  </a:lnTo>
                  <a:lnTo>
                    <a:pt x="15544" y="199504"/>
                  </a:lnTo>
                  <a:lnTo>
                    <a:pt x="15811" y="200279"/>
                  </a:lnTo>
                  <a:lnTo>
                    <a:pt x="16700" y="199504"/>
                  </a:lnTo>
                  <a:lnTo>
                    <a:pt x="16891" y="199339"/>
                  </a:lnTo>
                  <a:lnTo>
                    <a:pt x="15455" y="198234"/>
                  </a:lnTo>
                  <a:lnTo>
                    <a:pt x="16344" y="198234"/>
                  </a:lnTo>
                  <a:lnTo>
                    <a:pt x="16929" y="196964"/>
                  </a:lnTo>
                  <a:lnTo>
                    <a:pt x="17195" y="198234"/>
                  </a:lnTo>
                  <a:lnTo>
                    <a:pt x="17386" y="198234"/>
                  </a:lnTo>
                  <a:lnTo>
                    <a:pt x="16967" y="196964"/>
                  </a:lnTo>
                  <a:lnTo>
                    <a:pt x="17348" y="196964"/>
                  </a:lnTo>
                  <a:lnTo>
                    <a:pt x="17576" y="195694"/>
                  </a:lnTo>
                  <a:lnTo>
                    <a:pt x="16852" y="194424"/>
                  </a:lnTo>
                  <a:lnTo>
                    <a:pt x="18364" y="195694"/>
                  </a:lnTo>
                  <a:lnTo>
                    <a:pt x="18110" y="194424"/>
                  </a:lnTo>
                  <a:lnTo>
                    <a:pt x="18161" y="193154"/>
                  </a:lnTo>
                  <a:lnTo>
                    <a:pt x="20142" y="193154"/>
                  </a:lnTo>
                  <a:lnTo>
                    <a:pt x="19723" y="191884"/>
                  </a:lnTo>
                  <a:lnTo>
                    <a:pt x="18694" y="191884"/>
                  </a:lnTo>
                  <a:lnTo>
                    <a:pt x="17894" y="190614"/>
                  </a:lnTo>
                  <a:lnTo>
                    <a:pt x="18275" y="189344"/>
                  </a:lnTo>
                  <a:lnTo>
                    <a:pt x="18516" y="189344"/>
                  </a:lnTo>
                  <a:lnTo>
                    <a:pt x="18694" y="188074"/>
                  </a:lnTo>
                  <a:lnTo>
                    <a:pt x="19964" y="186804"/>
                  </a:lnTo>
                  <a:lnTo>
                    <a:pt x="19519" y="185534"/>
                  </a:lnTo>
                  <a:lnTo>
                    <a:pt x="18961" y="182994"/>
                  </a:lnTo>
                  <a:lnTo>
                    <a:pt x="19786" y="181978"/>
                  </a:lnTo>
                  <a:lnTo>
                    <a:pt x="19545" y="181724"/>
                  </a:lnTo>
                  <a:lnTo>
                    <a:pt x="19659" y="180454"/>
                  </a:lnTo>
                  <a:lnTo>
                    <a:pt x="18415" y="180454"/>
                  </a:lnTo>
                  <a:lnTo>
                    <a:pt x="18313" y="179184"/>
                  </a:lnTo>
                  <a:lnTo>
                    <a:pt x="16306" y="177914"/>
                  </a:lnTo>
                  <a:lnTo>
                    <a:pt x="22301" y="176644"/>
                  </a:lnTo>
                  <a:lnTo>
                    <a:pt x="20408" y="174104"/>
                  </a:lnTo>
                  <a:lnTo>
                    <a:pt x="22301" y="174104"/>
                  </a:lnTo>
                  <a:lnTo>
                    <a:pt x="21450" y="171564"/>
                  </a:lnTo>
                  <a:lnTo>
                    <a:pt x="21755" y="171564"/>
                  </a:lnTo>
                  <a:lnTo>
                    <a:pt x="20269" y="169024"/>
                  </a:lnTo>
                  <a:lnTo>
                    <a:pt x="22110" y="167754"/>
                  </a:lnTo>
                  <a:lnTo>
                    <a:pt x="20243" y="169024"/>
                  </a:lnTo>
                  <a:lnTo>
                    <a:pt x="19075" y="166484"/>
                  </a:lnTo>
                  <a:lnTo>
                    <a:pt x="18580" y="165214"/>
                  </a:lnTo>
                  <a:lnTo>
                    <a:pt x="18097" y="163944"/>
                  </a:lnTo>
                  <a:lnTo>
                    <a:pt x="17259" y="163944"/>
                  </a:lnTo>
                  <a:lnTo>
                    <a:pt x="16522" y="165214"/>
                  </a:lnTo>
                  <a:lnTo>
                    <a:pt x="16154" y="165214"/>
                  </a:lnTo>
                  <a:lnTo>
                    <a:pt x="15798" y="162674"/>
                  </a:lnTo>
                  <a:lnTo>
                    <a:pt x="17170" y="162674"/>
                  </a:lnTo>
                  <a:lnTo>
                    <a:pt x="18135" y="161404"/>
                  </a:lnTo>
                  <a:lnTo>
                    <a:pt x="19138" y="162674"/>
                  </a:lnTo>
                  <a:lnTo>
                    <a:pt x="20040" y="163944"/>
                  </a:lnTo>
                  <a:lnTo>
                    <a:pt x="18580" y="163944"/>
                  </a:lnTo>
                  <a:lnTo>
                    <a:pt x="19583" y="165214"/>
                  </a:lnTo>
                  <a:lnTo>
                    <a:pt x="20713" y="166484"/>
                  </a:lnTo>
                  <a:lnTo>
                    <a:pt x="21717" y="166484"/>
                  </a:lnTo>
                  <a:lnTo>
                    <a:pt x="21615" y="165214"/>
                  </a:lnTo>
                  <a:lnTo>
                    <a:pt x="24206" y="165214"/>
                  </a:lnTo>
                  <a:lnTo>
                    <a:pt x="23380" y="163944"/>
                  </a:lnTo>
                  <a:lnTo>
                    <a:pt x="24193" y="162674"/>
                  </a:lnTo>
                  <a:lnTo>
                    <a:pt x="25577" y="161404"/>
                  </a:lnTo>
                  <a:lnTo>
                    <a:pt x="24447" y="158864"/>
                  </a:lnTo>
                  <a:lnTo>
                    <a:pt x="23888" y="157594"/>
                  </a:lnTo>
                  <a:lnTo>
                    <a:pt x="22288" y="156133"/>
                  </a:lnTo>
                  <a:lnTo>
                    <a:pt x="22288" y="161404"/>
                  </a:lnTo>
                  <a:lnTo>
                    <a:pt x="21945" y="162674"/>
                  </a:lnTo>
                  <a:lnTo>
                    <a:pt x="21196" y="162674"/>
                  </a:lnTo>
                  <a:lnTo>
                    <a:pt x="21386" y="161404"/>
                  </a:lnTo>
                  <a:lnTo>
                    <a:pt x="22288" y="161404"/>
                  </a:lnTo>
                  <a:lnTo>
                    <a:pt x="22288" y="156133"/>
                  </a:lnTo>
                  <a:lnTo>
                    <a:pt x="21107" y="155054"/>
                  </a:lnTo>
                  <a:lnTo>
                    <a:pt x="21043" y="153784"/>
                  </a:lnTo>
                  <a:lnTo>
                    <a:pt x="20942" y="151244"/>
                  </a:lnTo>
                  <a:lnTo>
                    <a:pt x="22402" y="152514"/>
                  </a:lnTo>
                  <a:lnTo>
                    <a:pt x="24257" y="152514"/>
                  </a:lnTo>
                  <a:lnTo>
                    <a:pt x="24790" y="151244"/>
                  </a:lnTo>
                  <a:lnTo>
                    <a:pt x="25882" y="148704"/>
                  </a:lnTo>
                  <a:lnTo>
                    <a:pt x="25184" y="147434"/>
                  </a:lnTo>
                  <a:lnTo>
                    <a:pt x="26238" y="147434"/>
                  </a:lnTo>
                  <a:lnTo>
                    <a:pt x="27241" y="148704"/>
                  </a:lnTo>
                  <a:lnTo>
                    <a:pt x="26682" y="149974"/>
                  </a:lnTo>
                  <a:lnTo>
                    <a:pt x="29362" y="148704"/>
                  </a:lnTo>
                  <a:lnTo>
                    <a:pt x="26416" y="147434"/>
                  </a:lnTo>
                  <a:lnTo>
                    <a:pt x="23469" y="146164"/>
                  </a:lnTo>
                  <a:lnTo>
                    <a:pt x="25412" y="145110"/>
                  </a:lnTo>
                  <a:lnTo>
                    <a:pt x="25298" y="144894"/>
                  </a:lnTo>
                  <a:lnTo>
                    <a:pt x="26454" y="142354"/>
                  </a:lnTo>
                  <a:lnTo>
                    <a:pt x="27228" y="143573"/>
                  </a:lnTo>
                  <a:lnTo>
                    <a:pt x="27673" y="142354"/>
                  </a:lnTo>
                  <a:lnTo>
                    <a:pt x="28130" y="141084"/>
                  </a:lnTo>
                  <a:lnTo>
                    <a:pt x="28549" y="135140"/>
                  </a:lnTo>
                  <a:lnTo>
                    <a:pt x="24777" y="132194"/>
                  </a:lnTo>
                  <a:lnTo>
                    <a:pt x="21526" y="129654"/>
                  </a:lnTo>
                  <a:lnTo>
                    <a:pt x="23736" y="129654"/>
                  </a:lnTo>
                  <a:lnTo>
                    <a:pt x="27152" y="128892"/>
                  </a:lnTo>
                  <a:lnTo>
                    <a:pt x="27114" y="128384"/>
                  </a:lnTo>
                  <a:lnTo>
                    <a:pt x="29921" y="127114"/>
                  </a:lnTo>
                  <a:lnTo>
                    <a:pt x="28651" y="127114"/>
                  </a:lnTo>
                  <a:lnTo>
                    <a:pt x="31115" y="125844"/>
                  </a:lnTo>
                  <a:lnTo>
                    <a:pt x="30530" y="125844"/>
                  </a:lnTo>
                  <a:lnTo>
                    <a:pt x="27063" y="124574"/>
                  </a:lnTo>
                  <a:lnTo>
                    <a:pt x="31178" y="124574"/>
                  </a:lnTo>
                  <a:lnTo>
                    <a:pt x="29603" y="123304"/>
                  </a:lnTo>
                  <a:lnTo>
                    <a:pt x="28041" y="122034"/>
                  </a:lnTo>
                  <a:lnTo>
                    <a:pt x="31356" y="122034"/>
                  </a:lnTo>
                  <a:lnTo>
                    <a:pt x="32473" y="119494"/>
                  </a:lnTo>
                  <a:lnTo>
                    <a:pt x="32219" y="118224"/>
                  </a:lnTo>
                  <a:lnTo>
                    <a:pt x="31254" y="119494"/>
                  </a:lnTo>
                  <a:lnTo>
                    <a:pt x="32207" y="116954"/>
                  </a:lnTo>
                  <a:lnTo>
                    <a:pt x="26720" y="115684"/>
                  </a:lnTo>
                  <a:lnTo>
                    <a:pt x="27330" y="113144"/>
                  </a:lnTo>
                  <a:lnTo>
                    <a:pt x="28003" y="113144"/>
                  </a:lnTo>
                  <a:lnTo>
                    <a:pt x="31673" y="114414"/>
                  </a:lnTo>
                  <a:lnTo>
                    <a:pt x="32321" y="113144"/>
                  </a:lnTo>
                  <a:lnTo>
                    <a:pt x="30619" y="111874"/>
                  </a:lnTo>
                  <a:lnTo>
                    <a:pt x="24053" y="108064"/>
                  </a:lnTo>
                  <a:lnTo>
                    <a:pt x="23012" y="105524"/>
                  </a:lnTo>
                  <a:lnTo>
                    <a:pt x="24104" y="105524"/>
                  </a:lnTo>
                  <a:lnTo>
                    <a:pt x="23190" y="102984"/>
                  </a:lnTo>
                  <a:lnTo>
                    <a:pt x="25742" y="104254"/>
                  </a:lnTo>
                  <a:lnTo>
                    <a:pt x="30988" y="109334"/>
                  </a:lnTo>
                  <a:lnTo>
                    <a:pt x="32956" y="111874"/>
                  </a:lnTo>
                  <a:lnTo>
                    <a:pt x="33921" y="110604"/>
                  </a:lnTo>
                  <a:lnTo>
                    <a:pt x="34213" y="111874"/>
                  </a:lnTo>
                  <a:lnTo>
                    <a:pt x="34277" y="110604"/>
                  </a:lnTo>
                  <a:lnTo>
                    <a:pt x="34340" y="109334"/>
                  </a:lnTo>
                  <a:lnTo>
                    <a:pt x="35382" y="109334"/>
                  </a:lnTo>
                  <a:lnTo>
                    <a:pt x="35674" y="110591"/>
                  </a:lnTo>
                  <a:lnTo>
                    <a:pt x="36042" y="109334"/>
                  </a:lnTo>
                  <a:lnTo>
                    <a:pt x="36423" y="108064"/>
                  </a:lnTo>
                  <a:lnTo>
                    <a:pt x="36804" y="106794"/>
                  </a:lnTo>
                  <a:lnTo>
                    <a:pt x="34683" y="106794"/>
                  </a:lnTo>
                  <a:lnTo>
                    <a:pt x="35090" y="104254"/>
                  </a:lnTo>
                  <a:lnTo>
                    <a:pt x="33312" y="104254"/>
                  </a:lnTo>
                  <a:lnTo>
                    <a:pt x="34937" y="108064"/>
                  </a:lnTo>
                  <a:lnTo>
                    <a:pt x="32816" y="108064"/>
                  </a:lnTo>
                  <a:lnTo>
                    <a:pt x="29298" y="105524"/>
                  </a:lnTo>
                  <a:lnTo>
                    <a:pt x="30022" y="102984"/>
                  </a:lnTo>
                  <a:lnTo>
                    <a:pt x="30949" y="101714"/>
                  </a:lnTo>
                  <a:lnTo>
                    <a:pt x="33693" y="102984"/>
                  </a:lnTo>
                  <a:lnTo>
                    <a:pt x="33540" y="101714"/>
                  </a:lnTo>
                  <a:lnTo>
                    <a:pt x="33362" y="100444"/>
                  </a:lnTo>
                  <a:lnTo>
                    <a:pt x="33909" y="100444"/>
                  </a:lnTo>
                  <a:lnTo>
                    <a:pt x="34886" y="101714"/>
                  </a:lnTo>
                  <a:lnTo>
                    <a:pt x="35877" y="100444"/>
                  </a:lnTo>
                  <a:lnTo>
                    <a:pt x="32423" y="99174"/>
                  </a:lnTo>
                  <a:lnTo>
                    <a:pt x="34671" y="96634"/>
                  </a:lnTo>
                  <a:lnTo>
                    <a:pt x="34874" y="96634"/>
                  </a:lnTo>
                  <a:lnTo>
                    <a:pt x="37604" y="95364"/>
                  </a:lnTo>
                  <a:lnTo>
                    <a:pt x="36372" y="95364"/>
                  </a:lnTo>
                  <a:lnTo>
                    <a:pt x="33845" y="96634"/>
                  </a:lnTo>
                  <a:lnTo>
                    <a:pt x="26390" y="95364"/>
                  </a:lnTo>
                  <a:lnTo>
                    <a:pt x="24676" y="94094"/>
                  </a:lnTo>
                  <a:lnTo>
                    <a:pt x="26873" y="92024"/>
                  </a:lnTo>
                  <a:lnTo>
                    <a:pt x="29908" y="92735"/>
                  </a:lnTo>
                  <a:lnTo>
                    <a:pt x="29933" y="92303"/>
                  </a:lnTo>
                  <a:lnTo>
                    <a:pt x="26898" y="92011"/>
                  </a:lnTo>
                  <a:lnTo>
                    <a:pt x="27381" y="91554"/>
                  </a:lnTo>
                  <a:lnTo>
                    <a:pt x="28651" y="90284"/>
                  </a:lnTo>
                  <a:lnTo>
                    <a:pt x="30657" y="90284"/>
                  </a:lnTo>
                  <a:lnTo>
                    <a:pt x="32943" y="92824"/>
                  </a:lnTo>
                  <a:lnTo>
                    <a:pt x="34671" y="91554"/>
                  </a:lnTo>
                  <a:lnTo>
                    <a:pt x="33261" y="91554"/>
                  </a:lnTo>
                  <a:lnTo>
                    <a:pt x="33845" y="90284"/>
                  </a:lnTo>
                  <a:lnTo>
                    <a:pt x="34899" y="91440"/>
                  </a:lnTo>
                  <a:lnTo>
                    <a:pt x="34671" y="91528"/>
                  </a:lnTo>
                  <a:lnTo>
                    <a:pt x="35026" y="91605"/>
                  </a:lnTo>
                  <a:lnTo>
                    <a:pt x="35369" y="91440"/>
                  </a:lnTo>
                  <a:lnTo>
                    <a:pt x="35547" y="90766"/>
                  </a:lnTo>
                  <a:lnTo>
                    <a:pt x="35280" y="91186"/>
                  </a:lnTo>
                  <a:lnTo>
                    <a:pt x="35001" y="91389"/>
                  </a:lnTo>
                  <a:lnTo>
                    <a:pt x="34937" y="90284"/>
                  </a:lnTo>
                  <a:lnTo>
                    <a:pt x="32829" y="89014"/>
                  </a:lnTo>
                  <a:lnTo>
                    <a:pt x="33108" y="88747"/>
                  </a:lnTo>
                  <a:lnTo>
                    <a:pt x="32778" y="87744"/>
                  </a:lnTo>
                  <a:lnTo>
                    <a:pt x="33832" y="87744"/>
                  </a:lnTo>
                  <a:lnTo>
                    <a:pt x="33947" y="86474"/>
                  </a:lnTo>
                  <a:lnTo>
                    <a:pt x="32499" y="86474"/>
                  </a:lnTo>
                  <a:lnTo>
                    <a:pt x="29438" y="83934"/>
                  </a:lnTo>
                  <a:lnTo>
                    <a:pt x="28994" y="82664"/>
                  </a:lnTo>
                  <a:lnTo>
                    <a:pt x="30619" y="82664"/>
                  </a:lnTo>
                  <a:lnTo>
                    <a:pt x="30784" y="81419"/>
                  </a:lnTo>
                  <a:lnTo>
                    <a:pt x="31153" y="78854"/>
                  </a:lnTo>
                  <a:lnTo>
                    <a:pt x="32296" y="77584"/>
                  </a:lnTo>
                  <a:lnTo>
                    <a:pt x="32626" y="75044"/>
                  </a:lnTo>
                  <a:lnTo>
                    <a:pt x="33172" y="75044"/>
                  </a:lnTo>
                  <a:lnTo>
                    <a:pt x="33959" y="73774"/>
                  </a:lnTo>
                  <a:lnTo>
                    <a:pt x="34036" y="73609"/>
                  </a:lnTo>
                  <a:lnTo>
                    <a:pt x="33807" y="73164"/>
                  </a:lnTo>
                  <a:lnTo>
                    <a:pt x="33794" y="73774"/>
                  </a:lnTo>
                  <a:lnTo>
                    <a:pt x="31470" y="73774"/>
                  </a:lnTo>
                  <a:lnTo>
                    <a:pt x="28943" y="71234"/>
                  </a:lnTo>
                  <a:lnTo>
                    <a:pt x="28041" y="67424"/>
                  </a:lnTo>
                  <a:lnTo>
                    <a:pt x="27647" y="64884"/>
                  </a:lnTo>
                  <a:lnTo>
                    <a:pt x="29870" y="67424"/>
                  </a:lnTo>
                  <a:lnTo>
                    <a:pt x="29540" y="66154"/>
                  </a:lnTo>
                  <a:lnTo>
                    <a:pt x="30175" y="63614"/>
                  </a:lnTo>
                  <a:lnTo>
                    <a:pt x="30492" y="62344"/>
                  </a:lnTo>
                  <a:lnTo>
                    <a:pt x="25323" y="62344"/>
                  </a:lnTo>
                  <a:lnTo>
                    <a:pt x="26847" y="59804"/>
                  </a:lnTo>
                  <a:lnTo>
                    <a:pt x="27622" y="58534"/>
                  </a:lnTo>
                  <a:lnTo>
                    <a:pt x="29451" y="57264"/>
                  </a:lnTo>
                  <a:lnTo>
                    <a:pt x="30975" y="59804"/>
                  </a:lnTo>
                  <a:lnTo>
                    <a:pt x="32232" y="58534"/>
                  </a:lnTo>
                  <a:lnTo>
                    <a:pt x="32664" y="61074"/>
                  </a:lnTo>
                  <a:lnTo>
                    <a:pt x="31940" y="61582"/>
                  </a:lnTo>
                  <a:lnTo>
                    <a:pt x="32245" y="62344"/>
                  </a:lnTo>
                  <a:lnTo>
                    <a:pt x="32537" y="63614"/>
                  </a:lnTo>
                  <a:lnTo>
                    <a:pt x="31978" y="64884"/>
                  </a:lnTo>
                  <a:lnTo>
                    <a:pt x="33616" y="63614"/>
                  </a:lnTo>
                  <a:lnTo>
                    <a:pt x="33159" y="58534"/>
                  </a:lnTo>
                  <a:lnTo>
                    <a:pt x="33045" y="57264"/>
                  </a:lnTo>
                  <a:lnTo>
                    <a:pt x="33629" y="55994"/>
                  </a:lnTo>
                  <a:lnTo>
                    <a:pt x="34810" y="53454"/>
                  </a:lnTo>
                  <a:lnTo>
                    <a:pt x="34302" y="53454"/>
                  </a:lnTo>
                  <a:lnTo>
                    <a:pt x="33832" y="52184"/>
                  </a:lnTo>
                  <a:lnTo>
                    <a:pt x="33096" y="52184"/>
                  </a:lnTo>
                  <a:lnTo>
                    <a:pt x="33223" y="53454"/>
                  </a:lnTo>
                  <a:lnTo>
                    <a:pt x="31762" y="54724"/>
                  </a:lnTo>
                  <a:lnTo>
                    <a:pt x="31610" y="52184"/>
                  </a:lnTo>
                  <a:lnTo>
                    <a:pt x="31546" y="50914"/>
                  </a:lnTo>
                  <a:lnTo>
                    <a:pt x="30772" y="52184"/>
                  </a:lnTo>
                  <a:lnTo>
                    <a:pt x="29972" y="50914"/>
                  </a:lnTo>
                  <a:lnTo>
                    <a:pt x="28638" y="49644"/>
                  </a:lnTo>
                  <a:lnTo>
                    <a:pt x="29616" y="47104"/>
                  </a:lnTo>
                  <a:lnTo>
                    <a:pt x="31013" y="47104"/>
                  </a:lnTo>
                  <a:lnTo>
                    <a:pt x="30441" y="48107"/>
                  </a:lnTo>
                  <a:lnTo>
                    <a:pt x="31902" y="47104"/>
                  </a:lnTo>
                  <a:lnTo>
                    <a:pt x="33743" y="45834"/>
                  </a:lnTo>
                  <a:lnTo>
                    <a:pt x="31318" y="44564"/>
                  </a:lnTo>
                  <a:lnTo>
                    <a:pt x="29845" y="45834"/>
                  </a:lnTo>
                  <a:lnTo>
                    <a:pt x="29019" y="44564"/>
                  </a:lnTo>
                  <a:lnTo>
                    <a:pt x="27584" y="43586"/>
                  </a:lnTo>
                  <a:lnTo>
                    <a:pt x="25196" y="47104"/>
                  </a:lnTo>
                  <a:lnTo>
                    <a:pt x="28282" y="45834"/>
                  </a:lnTo>
                  <a:lnTo>
                    <a:pt x="25565" y="47104"/>
                  </a:lnTo>
                  <a:lnTo>
                    <a:pt x="26962" y="48374"/>
                  </a:lnTo>
                  <a:lnTo>
                    <a:pt x="25577" y="49110"/>
                  </a:lnTo>
                  <a:lnTo>
                    <a:pt x="25387" y="49644"/>
                  </a:lnTo>
                  <a:lnTo>
                    <a:pt x="25565" y="49644"/>
                  </a:lnTo>
                  <a:lnTo>
                    <a:pt x="25704" y="50190"/>
                  </a:lnTo>
                  <a:lnTo>
                    <a:pt x="25488" y="50520"/>
                  </a:lnTo>
                  <a:lnTo>
                    <a:pt x="25349" y="50812"/>
                  </a:lnTo>
                  <a:lnTo>
                    <a:pt x="25476" y="50685"/>
                  </a:lnTo>
                  <a:lnTo>
                    <a:pt x="25628" y="50457"/>
                  </a:lnTo>
                  <a:lnTo>
                    <a:pt x="25730" y="50266"/>
                  </a:lnTo>
                  <a:lnTo>
                    <a:pt x="25908" y="50914"/>
                  </a:lnTo>
                  <a:lnTo>
                    <a:pt x="26276" y="49644"/>
                  </a:lnTo>
                  <a:lnTo>
                    <a:pt x="27012" y="49644"/>
                  </a:lnTo>
                  <a:lnTo>
                    <a:pt x="28384" y="50914"/>
                  </a:lnTo>
                  <a:lnTo>
                    <a:pt x="28092" y="53454"/>
                  </a:lnTo>
                  <a:lnTo>
                    <a:pt x="28752" y="53454"/>
                  </a:lnTo>
                  <a:lnTo>
                    <a:pt x="28359" y="54724"/>
                  </a:lnTo>
                  <a:lnTo>
                    <a:pt x="28067" y="53454"/>
                  </a:lnTo>
                  <a:lnTo>
                    <a:pt x="27343" y="53454"/>
                  </a:lnTo>
                  <a:lnTo>
                    <a:pt x="28333" y="54724"/>
                  </a:lnTo>
                  <a:lnTo>
                    <a:pt x="26924" y="54724"/>
                  </a:lnTo>
                  <a:lnTo>
                    <a:pt x="26504" y="55613"/>
                  </a:lnTo>
                  <a:lnTo>
                    <a:pt x="25946" y="53124"/>
                  </a:lnTo>
                  <a:lnTo>
                    <a:pt x="26327" y="52705"/>
                  </a:lnTo>
                  <a:lnTo>
                    <a:pt x="24345" y="52666"/>
                  </a:lnTo>
                  <a:lnTo>
                    <a:pt x="24892" y="52463"/>
                  </a:lnTo>
                  <a:lnTo>
                    <a:pt x="23329" y="51777"/>
                  </a:lnTo>
                  <a:lnTo>
                    <a:pt x="26479" y="55664"/>
                  </a:lnTo>
                  <a:lnTo>
                    <a:pt x="26327" y="55994"/>
                  </a:lnTo>
                  <a:lnTo>
                    <a:pt x="26225" y="57264"/>
                  </a:lnTo>
                  <a:lnTo>
                    <a:pt x="26238" y="56184"/>
                  </a:lnTo>
                  <a:lnTo>
                    <a:pt x="25742" y="57264"/>
                  </a:lnTo>
                  <a:lnTo>
                    <a:pt x="25679" y="56997"/>
                  </a:lnTo>
                  <a:lnTo>
                    <a:pt x="25679" y="58534"/>
                  </a:lnTo>
                  <a:lnTo>
                    <a:pt x="25539" y="58775"/>
                  </a:lnTo>
                  <a:lnTo>
                    <a:pt x="25615" y="58534"/>
                  </a:lnTo>
                  <a:lnTo>
                    <a:pt x="25679" y="56997"/>
                  </a:lnTo>
                  <a:lnTo>
                    <a:pt x="25146" y="54724"/>
                  </a:lnTo>
                  <a:lnTo>
                    <a:pt x="24879" y="57264"/>
                  </a:lnTo>
                  <a:lnTo>
                    <a:pt x="23977" y="58534"/>
                  </a:lnTo>
                  <a:lnTo>
                    <a:pt x="23495" y="59804"/>
                  </a:lnTo>
                  <a:lnTo>
                    <a:pt x="23990" y="61074"/>
                  </a:lnTo>
                  <a:lnTo>
                    <a:pt x="23596" y="61074"/>
                  </a:lnTo>
                  <a:lnTo>
                    <a:pt x="25311" y="63614"/>
                  </a:lnTo>
                  <a:lnTo>
                    <a:pt x="24295" y="62344"/>
                  </a:lnTo>
                  <a:lnTo>
                    <a:pt x="24841" y="64884"/>
                  </a:lnTo>
                  <a:lnTo>
                    <a:pt x="24485" y="64884"/>
                  </a:lnTo>
                  <a:lnTo>
                    <a:pt x="23990" y="67424"/>
                  </a:lnTo>
                  <a:lnTo>
                    <a:pt x="26149" y="71234"/>
                  </a:lnTo>
                  <a:lnTo>
                    <a:pt x="23241" y="73774"/>
                  </a:lnTo>
                  <a:lnTo>
                    <a:pt x="23482" y="75044"/>
                  </a:lnTo>
                  <a:lnTo>
                    <a:pt x="23812" y="76314"/>
                  </a:lnTo>
                  <a:lnTo>
                    <a:pt x="23228" y="77584"/>
                  </a:lnTo>
                  <a:lnTo>
                    <a:pt x="21971" y="78854"/>
                  </a:lnTo>
                  <a:lnTo>
                    <a:pt x="22263" y="80124"/>
                  </a:lnTo>
                  <a:lnTo>
                    <a:pt x="20320" y="81394"/>
                  </a:lnTo>
                  <a:lnTo>
                    <a:pt x="21526" y="82664"/>
                  </a:lnTo>
                  <a:lnTo>
                    <a:pt x="18084" y="83934"/>
                  </a:lnTo>
                  <a:lnTo>
                    <a:pt x="20091" y="89014"/>
                  </a:lnTo>
                  <a:lnTo>
                    <a:pt x="19253" y="90284"/>
                  </a:lnTo>
                  <a:lnTo>
                    <a:pt x="20828" y="90284"/>
                  </a:lnTo>
                  <a:lnTo>
                    <a:pt x="20561" y="92824"/>
                  </a:lnTo>
                  <a:lnTo>
                    <a:pt x="20840" y="94094"/>
                  </a:lnTo>
                  <a:lnTo>
                    <a:pt x="21259" y="95364"/>
                  </a:lnTo>
                  <a:lnTo>
                    <a:pt x="22669" y="95364"/>
                  </a:lnTo>
                  <a:lnTo>
                    <a:pt x="23622" y="97904"/>
                  </a:lnTo>
                  <a:lnTo>
                    <a:pt x="21145" y="100444"/>
                  </a:lnTo>
                  <a:lnTo>
                    <a:pt x="21056" y="101714"/>
                  </a:lnTo>
                  <a:lnTo>
                    <a:pt x="20967" y="102984"/>
                  </a:lnTo>
                  <a:lnTo>
                    <a:pt x="20586" y="102057"/>
                  </a:lnTo>
                  <a:lnTo>
                    <a:pt x="17500" y="104254"/>
                  </a:lnTo>
                  <a:lnTo>
                    <a:pt x="22542" y="108064"/>
                  </a:lnTo>
                  <a:lnTo>
                    <a:pt x="21666" y="108915"/>
                  </a:lnTo>
                  <a:lnTo>
                    <a:pt x="21666" y="124574"/>
                  </a:lnTo>
                  <a:lnTo>
                    <a:pt x="21120" y="124574"/>
                  </a:lnTo>
                  <a:lnTo>
                    <a:pt x="21120" y="124320"/>
                  </a:lnTo>
                  <a:lnTo>
                    <a:pt x="21666" y="124574"/>
                  </a:lnTo>
                  <a:lnTo>
                    <a:pt x="21666" y="108915"/>
                  </a:lnTo>
                  <a:lnTo>
                    <a:pt x="19888" y="110604"/>
                  </a:lnTo>
                  <a:lnTo>
                    <a:pt x="20307" y="110604"/>
                  </a:lnTo>
                  <a:lnTo>
                    <a:pt x="20066" y="111874"/>
                  </a:lnTo>
                  <a:lnTo>
                    <a:pt x="19545" y="111874"/>
                  </a:lnTo>
                  <a:lnTo>
                    <a:pt x="19481" y="113144"/>
                  </a:lnTo>
                  <a:lnTo>
                    <a:pt x="19786" y="114414"/>
                  </a:lnTo>
                  <a:lnTo>
                    <a:pt x="18249" y="114414"/>
                  </a:lnTo>
                  <a:lnTo>
                    <a:pt x="17589" y="115684"/>
                  </a:lnTo>
                  <a:lnTo>
                    <a:pt x="20510" y="115684"/>
                  </a:lnTo>
                  <a:lnTo>
                    <a:pt x="20840" y="116954"/>
                  </a:lnTo>
                  <a:lnTo>
                    <a:pt x="18326" y="116954"/>
                  </a:lnTo>
                  <a:lnTo>
                    <a:pt x="21374" y="118224"/>
                  </a:lnTo>
                  <a:lnTo>
                    <a:pt x="18656" y="119494"/>
                  </a:lnTo>
                  <a:lnTo>
                    <a:pt x="19850" y="119494"/>
                  </a:lnTo>
                  <a:lnTo>
                    <a:pt x="19062" y="123304"/>
                  </a:lnTo>
                  <a:lnTo>
                    <a:pt x="20853" y="124180"/>
                  </a:lnTo>
                  <a:lnTo>
                    <a:pt x="20307" y="125844"/>
                  </a:lnTo>
                  <a:lnTo>
                    <a:pt x="20942" y="125844"/>
                  </a:lnTo>
                  <a:lnTo>
                    <a:pt x="18973" y="127114"/>
                  </a:lnTo>
                  <a:lnTo>
                    <a:pt x="21247" y="128384"/>
                  </a:lnTo>
                  <a:lnTo>
                    <a:pt x="19913" y="129654"/>
                  </a:lnTo>
                  <a:lnTo>
                    <a:pt x="19164" y="129654"/>
                  </a:lnTo>
                  <a:lnTo>
                    <a:pt x="17868" y="128384"/>
                  </a:lnTo>
                  <a:lnTo>
                    <a:pt x="19697" y="132194"/>
                  </a:lnTo>
                  <a:lnTo>
                    <a:pt x="18376" y="130924"/>
                  </a:lnTo>
                  <a:lnTo>
                    <a:pt x="20243" y="133464"/>
                  </a:lnTo>
                  <a:lnTo>
                    <a:pt x="19024" y="133464"/>
                  </a:lnTo>
                  <a:lnTo>
                    <a:pt x="18948" y="134734"/>
                  </a:lnTo>
                  <a:lnTo>
                    <a:pt x="20396" y="136004"/>
                  </a:lnTo>
                  <a:lnTo>
                    <a:pt x="19291" y="136004"/>
                  </a:lnTo>
                  <a:lnTo>
                    <a:pt x="16713" y="138544"/>
                  </a:lnTo>
                  <a:lnTo>
                    <a:pt x="17399" y="146164"/>
                  </a:lnTo>
                  <a:lnTo>
                    <a:pt x="14389" y="149974"/>
                  </a:lnTo>
                  <a:lnTo>
                    <a:pt x="18186" y="149974"/>
                  </a:lnTo>
                  <a:lnTo>
                    <a:pt x="12344" y="152514"/>
                  </a:lnTo>
                  <a:lnTo>
                    <a:pt x="12966" y="152514"/>
                  </a:lnTo>
                  <a:lnTo>
                    <a:pt x="14173" y="152514"/>
                  </a:lnTo>
                  <a:lnTo>
                    <a:pt x="13550" y="153784"/>
                  </a:lnTo>
                  <a:lnTo>
                    <a:pt x="12966" y="152514"/>
                  </a:lnTo>
                  <a:lnTo>
                    <a:pt x="13296" y="155054"/>
                  </a:lnTo>
                  <a:lnTo>
                    <a:pt x="10858" y="156324"/>
                  </a:lnTo>
                  <a:lnTo>
                    <a:pt x="12852" y="157594"/>
                  </a:lnTo>
                  <a:lnTo>
                    <a:pt x="11734" y="157594"/>
                  </a:lnTo>
                  <a:lnTo>
                    <a:pt x="10629" y="158864"/>
                  </a:lnTo>
                  <a:lnTo>
                    <a:pt x="10541" y="157594"/>
                  </a:lnTo>
                  <a:lnTo>
                    <a:pt x="10261" y="157594"/>
                  </a:lnTo>
                  <a:lnTo>
                    <a:pt x="9906" y="160134"/>
                  </a:lnTo>
                  <a:lnTo>
                    <a:pt x="12395" y="160134"/>
                  </a:lnTo>
                  <a:lnTo>
                    <a:pt x="14795" y="161404"/>
                  </a:lnTo>
                  <a:lnTo>
                    <a:pt x="13296" y="162674"/>
                  </a:lnTo>
                  <a:lnTo>
                    <a:pt x="14630" y="163944"/>
                  </a:lnTo>
                  <a:lnTo>
                    <a:pt x="13728" y="163944"/>
                  </a:lnTo>
                  <a:lnTo>
                    <a:pt x="12712" y="165214"/>
                  </a:lnTo>
                  <a:lnTo>
                    <a:pt x="12839" y="163944"/>
                  </a:lnTo>
                  <a:lnTo>
                    <a:pt x="12496" y="163944"/>
                  </a:lnTo>
                  <a:lnTo>
                    <a:pt x="10287" y="167754"/>
                  </a:lnTo>
                  <a:lnTo>
                    <a:pt x="12141" y="169024"/>
                  </a:lnTo>
                  <a:lnTo>
                    <a:pt x="11582" y="169024"/>
                  </a:lnTo>
                  <a:lnTo>
                    <a:pt x="11645" y="170294"/>
                  </a:lnTo>
                  <a:lnTo>
                    <a:pt x="11811" y="170294"/>
                  </a:lnTo>
                  <a:lnTo>
                    <a:pt x="11137" y="172834"/>
                  </a:lnTo>
                  <a:lnTo>
                    <a:pt x="10909" y="172834"/>
                  </a:lnTo>
                  <a:lnTo>
                    <a:pt x="10541" y="174104"/>
                  </a:lnTo>
                  <a:lnTo>
                    <a:pt x="11010" y="174104"/>
                  </a:lnTo>
                  <a:lnTo>
                    <a:pt x="13131" y="175374"/>
                  </a:lnTo>
                  <a:lnTo>
                    <a:pt x="11074" y="175374"/>
                  </a:lnTo>
                  <a:lnTo>
                    <a:pt x="10922" y="177914"/>
                  </a:lnTo>
                  <a:lnTo>
                    <a:pt x="10693" y="177914"/>
                  </a:lnTo>
                  <a:lnTo>
                    <a:pt x="7988" y="180454"/>
                  </a:lnTo>
                  <a:lnTo>
                    <a:pt x="11074" y="179184"/>
                  </a:lnTo>
                  <a:lnTo>
                    <a:pt x="8140" y="181724"/>
                  </a:lnTo>
                  <a:lnTo>
                    <a:pt x="9664" y="182994"/>
                  </a:lnTo>
                  <a:lnTo>
                    <a:pt x="12750" y="182994"/>
                  </a:lnTo>
                  <a:lnTo>
                    <a:pt x="6908" y="185534"/>
                  </a:lnTo>
                  <a:lnTo>
                    <a:pt x="7569" y="188074"/>
                  </a:lnTo>
                  <a:lnTo>
                    <a:pt x="8610" y="186804"/>
                  </a:lnTo>
                  <a:lnTo>
                    <a:pt x="9372" y="188074"/>
                  </a:lnTo>
                  <a:lnTo>
                    <a:pt x="3797" y="189344"/>
                  </a:lnTo>
                  <a:lnTo>
                    <a:pt x="3187" y="190614"/>
                  </a:lnTo>
                  <a:lnTo>
                    <a:pt x="2794" y="190614"/>
                  </a:lnTo>
                  <a:lnTo>
                    <a:pt x="2641" y="189344"/>
                  </a:lnTo>
                  <a:lnTo>
                    <a:pt x="330" y="191884"/>
                  </a:lnTo>
                  <a:lnTo>
                    <a:pt x="4533" y="190614"/>
                  </a:lnTo>
                  <a:lnTo>
                    <a:pt x="4699" y="193154"/>
                  </a:lnTo>
                  <a:lnTo>
                    <a:pt x="3581" y="193154"/>
                  </a:lnTo>
                  <a:lnTo>
                    <a:pt x="2082" y="191884"/>
                  </a:lnTo>
                  <a:lnTo>
                    <a:pt x="1676" y="193154"/>
                  </a:lnTo>
                  <a:lnTo>
                    <a:pt x="711" y="194424"/>
                  </a:lnTo>
                  <a:lnTo>
                    <a:pt x="4533" y="198234"/>
                  </a:lnTo>
                  <a:lnTo>
                    <a:pt x="2222" y="200774"/>
                  </a:lnTo>
                  <a:lnTo>
                    <a:pt x="3987" y="199504"/>
                  </a:lnTo>
                  <a:lnTo>
                    <a:pt x="4457" y="200774"/>
                  </a:lnTo>
                  <a:lnTo>
                    <a:pt x="4559" y="202044"/>
                  </a:lnTo>
                  <a:lnTo>
                    <a:pt x="774" y="204584"/>
                  </a:lnTo>
                  <a:lnTo>
                    <a:pt x="1790" y="205638"/>
                  </a:lnTo>
                  <a:lnTo>
                    <a:pt x="1993" y="206095"/>
                  </a:lnTo>
                  <a:lnTo>
                    <a:pt x="2298" y="206298"/>
                  </a:lnTo>
                  <a:lnTo>
                    <a:pt x="2425" y="206298"/>
                  </a:lnTo>
                  <a:lnTo>
                    <a:pt x="3238" y="207124"/>
                  </a:lnTo>
                  <a:lnTo>
                    <a:pt x="2590" y="207124"/>
                  </a:lnTo>
                  <a:lnTo>
                    <a:pt x="3289" y="208394"/>
                  </a:lnTo>
                  <a:lnTo>
                    <a:pt x="3784" y="210934"/>
                  </a:lnTo>
                  <a:lnTo>
                    <a:pt x="5207" y="212204"/>
                  </a:lnTo>
                  <a:lnTo>
                    <a:pt x="0" y="213474"/>
                  </a:lnTo>
                  <a:lnTo>
                    <a:pt x="7912" y="219824"/>
                  </a:lnTo>
                  <a:lnTo>
                    <a:pt x="5461" y="219824"/>
                  </a:lnTo>
                  <a:lnTo>
                    <a:pt x="5461" y="227444"/>
                  </a:lnTo>
                  <a:lnTo>
                    <a:pt x="5219" y="228714"/>
                  </a:lnTo>
                  <a:lnTo>
                    <a:pt x="4711" y="227444"/>
                  </a:lnTo>
                  <a:lnTo>
                    <a:pt x="5461" y="227444"/>
                  </a:lnTo>
                  <a:lnTo>
                    <a:pt x="5461" y="219824"/>
                  </a:lnTo>
                  <a:lnTo>
                    <a:pt x="3086" y="219824"/>
                  </a:lnTo>
                  <a:lnTo>
                    <a:pt x="3441" y="223634"/>
                  </a:lnTo>
                  <a:lnTo>
                    <a:pt x="2946" y="223634"/>
                  </a:lnTo>
                  <a:lnTo>
                    <a:pt x="2717" y="226174"/>
                  </a:lnTo>
                  <a:lnTo>
                    <a:pt x="4241" y="227444"/>
                  </a:lnTo>
                  <a:lnTo>
                    <a:pt x="4445" y="227444"/>
                  </a:lnTo>
                  <a:lnTo>
                    <a:pt x="4076" y="231254"/>
                  </a:lnTo>
                  <a:lnTo>
                    <a:pt x="4343" y="232524"/>
                  </a:lnTo>
                  <a:lnTo>
                    <a:pt x="7213" y="235064"/>
                  </a:lnTo>
                  <a:lnTo>
                    <a:pt x="5715" y="235064"/>
                  </a:lnTo>
                  <a:lnTo>
                    <a:pt x="6858" y="236334"/>
                  </a:lnTo>
                  <a:lnTo>
                    <a:pt x="3924" y="241414"/>
                  </a:lnTo>
                  <a:lnTo>
                    <a:pt x="6845" y="243954"/>
                  </a:lnTo>
                  <a:lnTo>
                    <a:pt x="6045" y="243954"/>
                  </a:lnTo>
                  <a:lnTo>
                    <a:pt x="8966" y="247764"/>
                  </a:lnTo>
                  <a:lnTo>
                    <a:pt x="4762" y="254114"/>
                  </a:lnTo>
                  <a:lnTo>
                    <a:pt x="10604" y="254114"/>
                  </a:lnTo>
                  <a:lnTo>
                    <a:pt x="12700" y="256654"/>
                  </a:lnTo>
                  <a:lnTo>
                    <a:pt x="12128" y="252844"/>
                  </a:lnTo>
                  <a:lnTo>
                    <a:pt x="15176" y="256654"/>
                  </a:lnTo>
                  <a:lnTo>
                    <a:pt x="15659" y="254114"/>
                  </a:lnTo>
                  <a:lnTo>
                    <a:pt x="16281" y="255384"/>
                  </a:lnTo>
                  <a:lnTo>
                    <a:pt x="15151" y="257924"/>
                  </a:lnTo>
                  <a:lnTo>
                    <a:pt x="14287" y="256654"/>
                  </a:lnTo>
                  <a:lnTo>
                    <a:pt x="12700" y="256654"/>
                  </a:lnTo>
                  <a:lnTo>
                    <a:pt x="11366" y="256654"/>
                  </a:lnTo>
                  <a:lnTo>
                    <a:pt x="15163" y="260464"/>
                  </a:lnTo>
                  <a:lnTo>
                    <a:pt x="13233" y="261734"/>
                  </a:lnTo>
                  <a:lnTo>
                    <a:pt x="16065" y="268084"/>
                  </a:lnTo>
                  <a:lnTo>
                    <a:pt x="17145" y="274434"/>
                  </a:lnTo>
                  <a:lnTo>
                    <a:pt x="20459" y="279514"/>
                  </a:lnTo>
                  <a:lnTo>
                    <a:pt x="22110" y="278244"/>
                  </a:lnTo>
                  <a:lnTo>
                    <a:pt x="23088" y="279514"/>
                  </a:lnTo>
                  <a:lnTo>
                    <a:pt x="22910" y="280784"/>
                  </a:lnTo>
                  <a:lnTo>
                    <a:pt x="21920" y="282054"/>
                  </a:lnTo>
                  <a:lnTo>
                    <a:pt x="23926" y="282054"/>
                  </a:lnTo>
                  <a:lnTo>
                    <a:pt x="24358" y="283578"/>
                  </a:lnTo>
                  <a:lnTo>
                    <a:pt x="24549" y="283324"/>
                  </a:lnTo>
                  <a:lnTo>
                    <a:pt x="25374" y="285864"/>
                  </a:lnTo>
                  <a:lnTo>
                    <a:pt x="26301" y="287134"/>
                  </a:lnTo>
                  <a:lnTo>
                    <a:pt x="25603" y="287134"/>
                  </a:lnTo>
                  <a:lnTo>
                    <a:pt x="25374" y="285864"/>
                  </a:lnTo>
                  <a:lnTo>
                    <a:pt x="25285" y="287134"/>
                  </a:lnTo>
                  <a:lnTo>
                    <a:pt x="25031" y="287134"/>
                  </a:lnTo>
                  <a:lnTo>
                    <a:pt x="26479" y="289674"/>
                  </a:lnTo>
                  <a:lnTo>
                    <a:pt x="27355" y="288404"/>
                  </a:lnTo>
                  <a:lnTo>
                    <a:pt x="28803" y="288404"/>
                  </a:lnTo>
                  <a:lnTo>
                    <a:pt x="28778" y="289991"/>
                  </a:lnTo>
                  <a:lnTo>
                    <a:pt x="29121" y="289991"/>
                  </a:lnTo>
                  <a:lnTo>
                    <a:pt x="40093" y="289991"/>
                  </a:lnTo>
                  <a:lnTo>
                    <a:pt x="39992" y="289674"/>
                  </a:lnTo>
                  <a:lnTo>
                    <a:pt x="41986" y="290944"/>
                  </a:lnTo>
                  <a:close/>
                </a:path>
                <a:path w="87630" h="346709">
                  <a:moveTo>
                    <a:pt x="65354" y="312216"/>
                  </a:moveTo>
                  <a:lnTo>
                    <a:pt x="65163" y="312077"/>
                  </a:lnTo>
                  <a:lnTo>
                    <a:pt x="65214" y="312242"/>
                  </a:lnTo>
                  <a:lnTo>
                    <a:pt x="65354" y="312216"/>
                  </a:lnTo>
                  <a:close/>
                </a:path>
                <a:path w="87630" h="346709">
                  <a:moveTo>
                    <a:pt x="66725" y="315074"/>
                  </a:moveTo>
                  <a:lnTo>
                    <a:pt x="65570" y="313804"/>
                  </a:lnTo>
                  <a:lnTo>
                    <a:pt x="65874" y="316331"/>
                  </a:lnTo>
                  <a:lnTo>
                    <a:pt x="66725" y="315074"/>
                  </a:lnTo>
                  <a:close/>
                </a:path>
                <a:path w="87630" h="346709">
                  <a:moveTo>
                    <a:pt x="71793" y="321068"/>
                  </a:moveTo>
                  <a:lnTo>
                    <a:pt x="71247" y="320916"/>
                  </a:lnTo>
                  <a:lnTo>
                    <a:pt x="71081" y="321424"/>
                  </a:lnTo>
                  <a:lnTo>
                    <a:pt x="71602" y="321424"/>
                  </a:lnTo>
                  <a:lnTo>
                    <a:pt x="71793" y="321068"/>
                  </a:lnTo>
                  <a:close/>
                </a:path>
                <a:path w="87630" h="346709">
                  <a:moveTo>
                    <a:pt x="78168" y="340652"/>
                  </a:moveTo>
                  <a:lnTo>
                    <a:pt x="77812" y="340372"/>
                  </a:lnTo>
                  <a:lnTo>
                    <a:pt x="77431" y="340131"/>
                  </a:lnTo>
                  <a:lnTo>
                    <a:pt x="77558" y="340334"/>
                  </a:lnTo>
                  <a:lnTo>
                    <a:pt x="77863" y="340537"/>
                  </a:lnTo>
                  <a:lnTo>
                    <a:pt x="78168" y="340652"/>
                  </a:lnTo>
                  <a:close/>
                </a:path>
                <a:path w="87630" h="346709">
                  <a:moveTo>
                    <a:pt x="82397" y="346278"/>
                  </a:moveTo>
                  <a:lnTo>
                    <a:pt x="82245" y="344881"/>
                  </a:lnTo>
                  <a:lnTo>
                    <a:pt x="81610" y="344957"/>
                  </a:lnTo>
                  <a:lnTo>
                    <a:pt x="82397" y="346278"/>
                  </a:lnTo>
                  <a:close/>
                </a:path>
                <a:path w="87630" h="346709">
                  <a:moveTo>
                    <a:pt x="87020" y="335394"/>
                  </a:moveTo>
                  <a:lnTo>
                    <a:pt x="84112" y="336664"/>
                  </a:lnTo>
                  <a:lnTo>
                    <a:pt x="85178" y="331584"/>
                  </a:lnTo>
                  <a:lnTo>
                    <a:pt x="85725" y="329044"/>
                  </a:lnTo>
                  <a:lnTo>
                    <a:pt x="81292" y="331584"/>
                  </a:lnTo>
                  <a:lnTo>
                    <a:pt x="81178" y="330314"/>
                  </a:lnTo>
                  <a:lnTo>
                    <a:pt x="80289" y="330314"/>
                  </a:lnTo>
                  <a:lnTo>
                    <a:pt x="79413" y="329044"/>
                  </a:lnTo>
                  <a:lnTo>
                    <a:pt x="79743" y="329044"/>
                  </a:lnTo>
                  <a:lnTo>
                    <a:pt x="76098" y="326504"/>
                  </a:lnTo>
                  <a:lnTo>
                    <a:pt x="75412" y="323964"/>
                  </a:lnTo>
                  <a:lnTo>
                    <a:pt x="72288" y="320154"/>
                  </a:lnTo>
                  <a:lnTo>
                    <a:pt x="71793" y="321068"/>
                  </a:lnTo>
                  <a:lnTo>
                    <a:pt x="73101" y="321424"/>
                  </a:lnTo>
                  <a:lnTo>
                    <a:pt x="70650" y="322694"/>
                  </a:lnTo>
                  <a:lnTo>
                    <a:pt x="71081" y="321424"/>
                  </a:lnTo>
                  <a:lnTo>
                    <a:pt x="70929" y="321424"/>
                  </a:lnTo>
                  <a:lnTo>
                    <a:pt x="70993" y="320840"/>
                  </a:lnTo>
                  <a:lnTo>
                    <a:pt x="71247" y="320916"/>
                  </a:lnTo>
                  <a:lnTo>
                    <a:pt x="71513" y="320154"/>
                  </a:lnTo>
                  <a:lnTo>
                    <a:pt x="68275" y="318884"/>
                  </a:lnTo>
                  <a:lnTo>
                    <a:pt x="65036" y="317614"/>
                  </a:lnTo>
                  <a:lnTo>
                    <a:pt x="65874" y="316344"/>
                  </a:lnTo>
                  <a:lnTo>
                    <a:pt x="64744" y="315074"/>
                  </a:lnTo>
                  <a:lnTo>
                    <a:pt x="65062" y="313804"/>
                  </a:lnTo>
                  <a:lnTo>
                    <a:pt x="63957" y="315074"/>
                  </a:lnTo>
                  <a:lnTo>
                    <a:pt x="63309" y="313804"/>
                  </a:lnTo>
                  <a:lnTo>
                    <a:pt x="63728" y="312534"/>
                  </a:lnTo>
                  <a:lnTo>
                    <a:pt x="65163" y="312534"/>
                  </a:lnTo>
                  <a:lnTo>
                    <a:pt x="64935" y="311264"/>
                  </a:lnTo>
                  <a:lnTo>
                    <a:pt x="62128" y="309994"/>
                  </a:lnTo>
                  <a:lnTo>
                    <a:pt x="62750" y="311264"/>
                  </a:lnTo>
                  <a:lnTo>
                    <a:pt x="58928" y="308724"/>
                  </a:lnTo>
                  <a:lnTo>
                    <a:pt x="56324" y="303644"/>
                  </a:lnTo>
                  <a:lnTo>
                    <a:pt x="51955" y="302374"/>
                  </a:lnTo>
                  <a:lnTo>
                    <a:pt x="51663" y="303644"/>
                  </a:lnTo>
                  <a:lnTo>
                    <a:pt x="48501" y="301104"/>
                  </a:lnTo>
                  <a:lnTo>
                    <a:pt x="50558" y="301104"/>
                  </a:lnTo>
                  <a:lnTo>
                    <a:pt x="49187" y="299834"/>
                  </a:lnTo>
                  <a:lnTo>
                    <a:pt x="47815" y="298564"/>
                  </a:lnTo>
                  <a:lnTo>
                    <a:pt x="47040" y="298564"/>
                  </a:lnTo>
                  <a:lnTo>
                    <a:pt x="46151" y="297294"/>
                  </a:lnTo>
                  <a:lnTo>
                    <a:pt x="46799" y="297294"/>
                  </a:lnTo>
                  <a:lnTo>
                    <a:pt x="45974" y="295287"/>
                  </a:lnTo>
                  <a:lnTo>
                    <a:pt x="45974" y="309994"/>
                  </a:lnTo>
                  <a:lnTo>
                    <a:pt x="44919" y="309994"/>
                  </a:lnTo>
                  <a:lnTo>
                    <a:pt x="45186" y="308724"/>
                  </a:lnTo>
                  <a:lnTo>
                    <a:pt x="45974" y="309994"/>
                  </a:lnTo>
                  <a:lnTo>
                    <a:pt x="45974" y="295287"/>
                  </a:lnTo>
                  <a:lnTo>
                    <a:pt x="45758" y="294754"/>
                  </a:lnTo>
                  <a:lnTo>
                    <a:pt x="47218" y="294754"/>
                  </a:lnTo>
                  <a:lnTo>
                    <a:pt x="43903" y="293484"/>
                  </a:lnTo>
                  <a:lnTo>
                    <a:pt x="45275" y="294754"/>
                  </a:lnTo>
                  <a:lnTo>
                    <a:pt x="41719" y="294754"/>
                  </a:lnTo>
                  <a:lnTo>
                    <a:pt x="42303" y="293484"/>
                  </a:lnTo>
                  <a:lnTo>
                    <a:pt x="40487" y="293484"/>
                  </a:lnTo>
                  <a:lnTo>
                    <a:pt x="39217" y="292214"/>
                  </a:lnTo>
                  <a:lnTo>
                    <a:pt x="40855" y="292214"/>
                  </a:lnTo>
                  <a:lnTo>
                    <a:pt x="40424" y="290944"/>
                  </a:lnTo>
                  <a:lnTo>
                    <a:pt x="28765" y="290944"/>
                  </a:lnTo>
                  <a:lnTo>
                    <a:pt x="28194" y="290944"/>
                  </a:lnTo>
                  <a:lnTo>
                    <a:pt x="34696" y="297294"/>
                  </a:lnTo>
                  <a:lnTo>
                    <a:pt x="34632" y="298564"/>
                  </a:lnTo>
                  <a:lnTo>
                    <a:pt x="36779" y="299834"/>
                  </a:lnTo>
                  <a:lnTo>
                    <a:pt x="37820" y="301104"/>
                  </a:lnTo>
                  <a:lnTo>
                    <a:pt x="39027" y="302374"/>
                  </a:lnTo>
                  <a:lnTo>
                    <a:pt x="38989" y="301104"/>
                  </a:lnTo>
                  <a:lnTo>
                    <a:pt x="40386" y="299834"/>
                  </a:lnTo>
                  <a:lnTo>
                    <a:pt x="41325" y="301104"/>
                  </a:lnTo>
                  <a:lnTo>
                    <a:pt x="37655" y="303644"/>
                  </a:lnTo>
                  <a:lnTo>
                    <a:pt x="42011" y="304914"/>
                  </a:lnTo>
                  <a:lnTo>
                    <a:pt x="41440" y="306514"/>
                  </a:lnTo>
                  <a:lnTo>
                    <a:pt x="44399" y="312534"/>
                  </a:lnTo>
                  <a:lnTo>
                    <a:pt x="44615" y="311442"/>
                  </a:lnTo>
                  <a:lnTo>
                    <a:pt x="47828" y="312534"/>
                  </a:lnTo>
                  <a:lnTo>
                    <a:pt x="48780" y="317614"/>
                  </a:lnTo>
                  <a:lnTo>
                    <a:pt x="52387" y="320154"/>
                  </a:lnTo>
                  <a:lnTo>
                    <a:pt x="52819" y="320154"/>
                  </a:lnTo>
                  <a:lnTo>
                    <a:pt x="52870" y="318884"/>
                  </a:lnTo>
                  <a:lnTo>
                    <a:pt x="54140" y="318884"/>
                  </a:lnTo>
                  <a:lnTo>
                    <a:pt x="53936" y="322694"/>
                  </a:lnTo>
                  <a:lnTo>
                    <a:pt x="54775" y="322694"/>
                  </a:lnTo>
                  <a:lnTo>
                    <a:pt x="56730" y="321424"/>
                  </a:lnTo>
                  <a:lnTo>
                    <a:pt x="56578" y="323964"/>
                  </a:lnTo>
                  <a:lnTo>
                    <a:pt x="56972" y="322694"/>
                  </a:lnTo>
                  <a:lnTo>
                    <a:pt x="57518" y="322694"/>
                  </a:lnTo>
                  <a:lnTo>
                    <a:pt x="61785" y="327774"/>
                  </a:lnTo>
                  <a:lnTo>
                    <a:pt x="67068" y="331584"/>
                  </a:lnTo>
                  <a:lnTo>
                    <a:pt x="72263" y="335394"/>
                  </a:lnTo>
                  <a:lnTo>
                    <a:pt x="76301" y="341744"/>
                  </a:lnTo>
                  <a:lnTo>
                    <a:pt x="75946" y="340474"/>
                  </a:lnTo>
                  <a:lnTo>
                    <a:pt x="77101" y="340474"/>
                  </a:lnTo>
                  <a:lnTo>
                    <a:pt x="78244" y="339204"/>
                  </a:lnTo>
                  <a:lnTo>
                    <a:pt x="78587" y="339204"/>
                  </a:lnTo>
                  <a:lnTo>
                    <a:pt x="80416" y="343014"/>
                  </a:lnTo>
                  <a:lnTo>
                    <a:pt x="82130" y="341744"/>
                  </a:lnTo>
                  <a:lnTo>
                    <a:pt x="83870" y="344284"/>
                  </a:lnTo>
                  <a:lnTo>
                    <a:pt x="85267" y="343014"/>
                  </a:lnTo>
                  <a:lnTo>
                    <a:pt x="84086" y="343014"/>
                  </a:lnTo>
                  <a:lnTo>
                    <a:pt x="86639" y="341744"/>
                  </a:lnTo>
                  <a:lnTo>
                    <a:pt x="85623" y="339204"/>
                  </a:lnTo>
                  <a:lnTo>
                    <a:pt x="85128" y="337934"/>
                  </a:lnTo>
                  <a:lnTo>
                    <a:pt x="86067" y="336664"/>
                  </a:lnTo>
                  <a:lnTo>
                    <a:pt x="87020" y="335394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801" y="390791"/>
              <a:ext cx="1255395" cy="339090"/>
            </a:xfrm>
            <a:custGeom>
              <a:avLst/>
              <a:gdLst/>
              <a:ahLst/>
              <a:cxnLst/>
              <a:rect l="l" t="t" r="r" b="b"/>
              <a:pathLst>
                <a:path w="1255395" h="339090">
                  <a:moveTo>
                    <a:pt x="1841" y="192582"/>
                  </a:moveTo>
                  <a:lnTo>
                    <a:pt x="0" y="193065"/>
                  </a:lnTo>
                  <a:lnTo>
                    <a:pt x="1803" y="192862"/>
                  </a:lnTo>
                  <a:lnTo>
                    <a:pt x="1841" y="192582"/>
                  </a:lnTo>
                  <a:close/>
                </a:path>
                <a:path w="1255395" h="339090">
                  <a:moveTo>
                    <a:pt x="4419" y="205625"/>
                  </a:moveTo>
                  <a:lnTo>
                    <a:pt x="4127" y="204482"/>
                  </a:lnTo>
                  <a:lnTo>
                    <a:pt x="4076" y="205041"/>
                  </a:lnTo>
                  <a:lnTo>
                    <a:pt x="4419" y="205625"/>
                  </a:lnTo>
                  <a:close/>
                </a:path>
                <a:path w="1255395" h="339090">
                  <a:moveTo>
                    <a:pt x="4495" y="206184"/>
                  </a:moveTo>
                  <a:lnTo>
                    <a:pt x="4419" y="205625"/>
                  </a:lnTo>
                  <a:lnTo>
                    <a:pt x="2222" y="206552"/>
                  </a:lnTo>
                  <a:lnTo>
                    <a:pt x="4495" y="206184"/>
                  </a:lnTo>
                  <a:close/>
                </a:path>
                <a:path w="1255395" h="339090">
                  <a:moveTo>
                    <a:pt x="4876" y="176974"/>
                  </a:moveTo>
                  <a:lnTo>
                    <a:pt x="4406" y="176809"/>
                  </a:lnTo>
                  <a:lnTo>
                    <a:pt x="3848" y="176898"/>
                  </a:lnTo>
                  <a:lnTo>
                    <a:pt x="3632" y="177711"/>
                  </a:lnTo>
                  <a:lnTo>
                    <a:pt x="4876" y="176974"/>
                  </a:lnTo>
                  <a:close/>
                </a:path>
                <a:path w="1255395" h="339090">
                  <a:moveTo>
                    <a:pt x="65862" y="329336"/>
                  </a:moveTo>
                  <a:lnTo>
                    <a:pt x="65709" y="327939"/>
                  </a:lnTo>
                  <a:lnTo>
                    <a:pt x="65074" y="328015"/>
                  </a:lnTo>
                  <a:lnTo>
                    <a:pt x="65862" y="329336"/>
                  </a:lnTo>
                  <a:close/>
                </a:path>
                <a:path w="1255395" h="339090">
                  <a:moveTo>
                    <a:pt x="69507" y="328244"/>
                  </a:moveTo>
                  <a:lnTo>
                    <a:pt x="68541" y="327964"/>
                  </a:lnTo>
                  <a:lnTo>
                    <a:pt x="68580" y="327444"/>
                  </a:lnTo>
                  <a:lnTo>
                    <a:pt x="67805" y="329374"/>
                  </a:lnTo>
                  <a:lnTo>
                    <a:pt x="69507" y="328244"/>
                  </a:lnTo>
                  <a:close/>
                </a:path>
                <a:path w="1255395" h="339090">
                  <a:moveTo>
                    <a:pt x="1015479" y="91605"/>
                  </a:moveTo>
                  <a:lnTo>
                    <a:pt x="1015250" y="91528"/>
                  </a:lnTo>
                  <a:lnTo>
                    <a:pt x="1015009" y="91998"/>
                  </a:lnTo>
                  <a:lnTo>
                    <a:pt x="1014831" y="93649"/>
                  </a:lnTo>
                  <a:lnTo>
                    <a:pt x="1015047" y="92570"/>
                  </a:lnTo>
                  <a:lnTo>
                    <a:pt x="1015263" y="91986"/>
                  </a:lnTo>
                  <a:lnTo>
                    <a:pt x="1015479" y="91605"/>
                  </a:lnTo>
                  <a:close/>
                </a:path>
                <a:path w="1255395" h="339090">
                  <a:moveTo>
                    <a:pt x="1019619" y="113753"/>
                  </a:moveTo>
                  <a:lnTo>
                    <a:pt x="1019606" y="113626"/>
                  </a:lnTo>
                  <a:lnTo>
                    <a:pt x="1019492" y="114084"/>
                  </a:lnTo>
                  <a:lnTo>
                    <a:pt x="1019619" y="113753"/>
                  </a:lnTo>
                  <a:close/>
                </a:path>
                <a:path w="1255395" h="339090">
                  <a:moveTo>
                    <a:pt x="1020279" y="134620"/>
                  </a:moveTo>
                  <a:lnTo>
                    <a:pt x="1020241" y="134747"/>
                  </a:lnTo>
                  <a:lnTo>
                    <a:pt x="1020279" y="134620"/>
                  </a:lnTo>
                  <a:close/>
                </a:path>
                <a:path w="1255395" h="339090">
                  <a:moveTo>
                    <a:pt x="1020648" y="134785"/>
                  </a:moveTo>
                  <a:lnTo>
                    <a:pt x="1020559" y="133350"/>
                  </a:lnTo>
                  <a:lnTo>
                    <a:pt x="1020279" y="134620"/>
                  </a:lnTo>
                  <a:lnTo>
                    <a:pt x="1020584" y="134620"/>
                  </a:lnTo>
                  <a:lnTo>
                    <a:pt x="1020648" y="134785"/>
                  </a:lnTo>
                  <a:close/>
                </a:path>
                <a:path w="1255395" h="339090">
                  <a:moveTo>
                    <a:pt x="1020876" y="138303"/>
                  </a:moveTo>
                  <a:lnTo>
                    <a:pt x="1020686" y="135458"/>
                  </a:lnTo>
                  <a:lnTo>
                    <a:pt x="1020241" y="134747"/>
                  </a:lnTo>
                  <a:lnTo>
                    <a:pt x="1019721" y="137160"/>
                  </a:lnTo>
                  <a:lnTo>
                    <a:pt x="1020495" y="137160"/>
                  </a:lnTo>
                  <a:lnTo>
                    <a:pt x="1020876" y="138303"/>
                  </a:lnTo>
                  <a:close/>
                </a:path>
                <a:path w="1255395" h="339090">
                  <a:moveTo>
                    <a:pt x="1020940" y="135089"/>
                  </a:moveTo>
                  <a:lnTo>
                    <a:pt x="1020927" y="134620"/>
                  </a:lnTo>
                  <a:lnTo>
                    <a:pt x="1020775" y="134620"/>
                  </a:lnTo>
                  <a:lnTo>
                    <a:pt x="1020940" y="135089"/>
                  </a:lnTo>
                  <a:close/>
                </a:path>
                <a:path w="1255395" h="339090">
                  <a:moveTo>
                    <a:pt x="1020965" y="135890"/>
                  </a:moveTo>
                  <a:lnTo>
                    <a:pt x="1020940" y="135458"/>
                  </a:lnTo>
                  <a:lnTo>
                    <a:pt x="1020648" y="134785"/>
                  </a:lnTo>
                  <a:lnTo>
                    <a:pt x="1020686" y="135458"/>
                  </a:lnTo>
                  <a:lnTo>
                    <a:pt x="1020965" y="135890"/>
                  </a:lnTo>
                  <a:close/>
                </a:path>
                <a:path w="1255395" h="339090">
                  <a:moveTo>
                    <a:pt x="1021334" y="139687"/>
                  </a:moveTo>
                  <a:lnTo>
                    <a:pt x="1020876" y="138303"/>
                  </a:lnTo>
                  <a:lnTo>
                    <a:pt x="1021130" y="142240"/>
                  </a:lnTo>
                  <a:lnTo>
                    <a:pt x="1021334" y="139687"/>
                  </a:lnTo>
                  <a:close/>
                </a:path>
                <a:path w="1255395" h="339090">
                  <a:moveTo>
                    <a:pt x="1023835" y="143510"/>
                  </a:moveTo>
                  <a:lnTo>
                    <a:pt x="1021689" y="137160"/>
                  </a:lnTo>
                  <a:lnTo>
                    <a:pt x="1020940" y="135089"/>
                  </a:lnTo>
                  <a:lnTo>
                    <a:pt x="1020940" y="135458"/>
                  </a:lnTo>
                  <a:lnTo>
                    <a:pt x="1021130" y="135890"/>
                  </a:lnTo>
                  <a:lnTo>
                    <a:pt x="1021549" y="137160"/>
                  </a:lnTo>
                  <a:lnTo>
                    <a:pt x="1021346" y="139700"/>
                  </a:lnTo>
                  <a:lnTo>
                    <a:pt x="1021778" y="140970"/>
                  </a:lnTo>
                  <a:lnTo>
                    <a:pt x="1022819" y="144780"/>
                  </a:lnTo>
                  <a:lnTo>
                    <a:pt x="1023835" y="143510"/>
                  </a:lnTo>
                  <a:close/>
                </a:path>
                <a:path w="1255395" h="339090">
                  <a:moveTo>
                    <a:pt x="1027252" y="149313"/>
                  </a:moveTo>
                  <a:lnTo>
                    <a:pt x="1027087" y="148590"/>
                  </a:lnTo>
                  <a:lnTo>
                    <a:pt x="1026655" y="148590"/>
                  </a:lnTo>
                  <a:lnTo>
                    <a:pt x="1027252" y="149313"/>
                  </a:lnTo>
                  <a:close/>
                </a:path>
                <a:path w="1255395" h="339090">
                  <a:moveTo>
                    <a:pt x="1027671" y="131394"/>
                  </a:moveTo>
                  <a:lnTo>
                    <a:pt x="1027569" y="129413"/>
                  </a:lnTo>
                  <a:lnTo>
                    <a:pt x="1026680" y="127622"/>
                  </a:lnTo>
                  <a:lnTo>
                    <a:pt x="1026642" y="128663"/>
                  </a:lnTo>
                  <a:lnTo>
                    <a:pt x="1027366" y="131432"/>
                  </a:lnTo>
                  <a:lnTo>
                    <a:pt x="1027595" y="133159"/>
                  </a:lnTo>
                  <a:lnTo>
                    <a:pt x="1027671" y="131394"/>
                  </a:lnTo>
                  <a:close/>
                </a:path>
                <a:path w="1255395" h="339090">
                  <a:moveTo>
                    <a:pt x="1027976" y="138010"/>
                  </a:moveTo>
                  <a:lnTo>
                    <a:pt x="1027912" y="136042"/>
                  </a:lnTo>
                  <a:lnTo>
                    <a:pt x="1027607" y="133159"/>
                  </a:lnTo>
                  <a:lnTo>
                    <a:pt x="1027468" y="135559"/>
                  </a:lnTo>
                  <a:lnTo>
                    <a:pt x="1027176" y="137541"/>
                  </a:lnTo>
                  <a:lnTo>
                    <a:pt x="1027976" y="138010"/>
                  </a:lnTo>
                  <a:close/>
                </a:path>
                <a:path w="1255395" h="339090">
                  <a:moveTo>
                    <a:pt x="1028827" y="49530"/>
                  </a:moveTo>
                  <a:lnTo>
                    <a:pt x="1028026" y="49530"/>
                  </a:lnTo>
                  <a:lnTo>
                    <a:pt x="1027061" y="51752"/>
                  </a:lnTo>
                  <a:lnTo>
                    <a:pt x="1028827" y="49530"/>
                  </a:lnTo>
                  <a:close/>
                </a:path>
                <a:path w="1255395" h="339090">
                  <a:moveTo>
                    <a:pt x="1029525" y="68580"/>
                  </a:moveTo>
                  <a:lnTo>
                    <a:pt x="1028420" y="69850"/>
                  </a:lnTo>
                  <a:lnTo>
                    <a:pt x="1028992" y="69850"/>
                  </a:lnTo>
                  <a:lnTo>
                    <a:pt x="1029525" y="68580"/>
                  </a:lnTo>
                  <a:close/>
                </a:path>
                <a:path w="1255395" h="339090">
                  <a:moveTo>
                    <a:pt x="1041958" y="48869"/>
                  </a:moveTo>
                  <a:lnTo>
                    <a:pt x="1041425" y="49263"/>
                  </a:lnTo>
                  <a:lnTo>
                    <a:pt x="1041260" y="49530"/>
                  </a:lnTo>
                  <a:lnTo>
                    <a:pt x="1041679" y="49530"/>
                  </a:lnTo>
                  <a:lnTo>
                    <a:pt x="1041958" y="48869"/>
                  </a:lnTo>
                  <a:close/>
                </a:path>
                <a:path w="1255395" h="339090">
                  <a:moveTo>
                    <a:pt x="1042098" y="174371"/>
                  </a:moveTo>
                  <a:lnTo>
                    <a:pt x="1036574" y="168516"/>
                  </a:lnTo>
                  <a:lnTo>
                    <a:pt x="1039533" y="173139"/>
                  </a:lnTo>
                  <a:lnTo>
                    <a:pt x="1039863" y="174091"/>
                  </a:lnTo>
                  <a:lnTo>
                    <a:pt x="1040739" y="173177"/>
                  </a:lnTo>
                  <a:lnTo>
                    <a:pt x="1040739" y="173812"/>
                  </a:lnTo>
                  <a:lnTo>
                    <a:pt x="1042098" y="174371"/>
                  </a:lnTo>
                  <a:close/>
                </a:path>
                <a:path w="1255395" h="339090">
                  <a:moveTo>
                    <a:pt x="1042466" y="176999"/>
                  </a:moveTo>
                  <a:lnTo>
                    <a:pt x="1042339" y="176631"/>
                  </a:lnTo>
                  <a:lnTo>
                    <a:pt x="1042162" y="176364"/>
                  </a:lnTo>
                  <a:lnTo>
                    <a:pt x="1041882" y="175856"/>
                  </a:lnTo>
                  <a:lnTo>
                    <a:pt x="1041387" y="175069"/>
                  </a:lnTo>
                  <a:lnTo>
                    <a:pt x="1042466" y="176999"/>
                  </a:lnTo>
                  <a:close/>
                </a:path>
                <a:path w="1255395" h="339090">
                  <a:moveTo>
                    <a:pt x="1042809" y="48260"/>
                  </a:moveTo>
                  <a:lnTo>
                    <a:pt x="1042225" y="48260"/>
                  </a:lnTo>
                  <a:lnTo>
                    <a:pt x="1041958" y="48869"/>
                  </a:lnTo>
                  <a:lnTo>
                    <a:pt x="1042809" y="48260"/>
                  </a:lnTo>
                  <a:close/>
                </a:path>
                <a:path w="1255395" h="339090">
                  <a:moveTo>
                    <a:pt x="1043216" y="177749"/>
                  </a:moveTo>
                  <a:lnTo>
                    <a:pt x="1042606" y="176796"/>
                  </a:lnTo>
                  <a:lnTo>
                    <a:pt x="1042403" y="176669"/>
                  </a:lnTo>
                  <a:lnTo>
                    <a:pt x="1043216" y="177749"/>
                  </a:lnTo>
                  <a:close/>
                </a:path>
                <a:path w="1255395" h="339090">
                  <a:moveTo>
                    <a:pt x="1043228" y="178574"/>
                  </a:moveTo>
                  <a:lnTo>
                    <a:pt x="1042771" y="177558"/>
                  </a:lnTo>
                  <a:lnTo>
                    <a:pt x="1042466" y="176999"/>
                  </a:lnTo>
                  <a:lnTo>
                    <a:pt x="1042797" y="177749"/>
                  </a:lnTo>
                  <a:lnTo>
                    <a:pt x="1043228" y="178574"/>
                  </a:lnTo>
                  <a:close/>
                </a:path>
                <a:path w="1255395" h="339090">
                  <a:moveTo>
                    <a:pt x="1043444" y="183959"/>
                  </a:moveTo>
                  <a:lnTo>
                    <a:pt x="1043165" y="183819"/>
                  </a:lnTo>
                  <a:lnTo>
                    <a:pt x="1042987" y="183921"/>
                  </a:lnTo>
                  <a:lnTo>
                    <a:pt x="1043216" y="183883"/>
                  </a:lnTo>
                  <a:lnTo>
                    <a:pt x="1043444" y="183959"/>
                  </a:lnTo>
                  <a:close/>
                </a:path>
                <a:path w="1255395" h="339090">
                  <a:moveTo>
                    <a:pt x="1044206" y="179019"/>
                  </a:moveTo>
                  <a:lnTo>
                    <a:pt x="1043406" y="178117"/>
                  </a:lnTo>
                  <a:lnTo>
                    <a:pt x="1044003" y="179133"/>
                  </a:lnTo>
                  <a:lnTo>
                    <a:pt x="1044206" y="179197"/>
                  </a:lnTo>
                  <a:lnTo>
                    <a:pt x="1044206" y="179019"/>
                  </a:lnTo>
                  <a:close/>
                </a:path>
                <a:path w="1255395" h="339090">
                  <a:moveTo>
                    <a:pt x="1045870" y="187109"/>
                  </a:moveTo>
                  <a:lnTo>
                    <a:pt x="1045184" y="185420"/>
                  </a:lnTo>
                  <a:lnTo>
                    <a:pt x="1043686" y="184150"/>
                  </a:lnTo>
                  <a:lnTo>
                    <a:pt x="1044752" y="185420"/>
                  </a:lnTo>
                  <a:lnTo>
                    <a:pt x="1045870" y="187109"/>
                  </a:lnTo>
                  <a:close/>
                </a:path>
                <a:path w="1255395" h="339090">
                  <a:moveTo>
                    <a:pt x="1051001" y="186855"/>
                  </a:moveTo>
                  <a:lnTo>
                    <a:pt x="1050925" y="186143"/>
                  </a:lnTo>
                  <a:lnTo>
                    <a:pt x="1049337" y="184950"/>
                  </a:lnTo>
                  <a:lnTo>
                    <a:pt x="1050366" y="185801"/>
                  </a:lnTo>
                  <a:lnTo>
                    <a:pt x="1050582" y="186283"/>
                  </a:lnTo>
                  <a:lnTo>
                    <a:pt x="1051001" y="186855"/>
                  </a:lnTo>
                  <a:close/>
                </a:path>
                <a:path w="1255395" h="339090">
                  <a:moveTo>
                    <a:pt x="1051560" y="186601"/>
                  </a:moveTo>
                  <a:lnTo>
                    <a:pt x="1050899" y="186042"/>
                  </a:lnTo>
                  <a:lnTo>
                    <a:pt x="1051560" y="186601"/>
                  </a:lnTo>
                  <a:close/>
                </a:path>
                <a:path w="1255395" h="339090">
                  <a:moveTo>
                    <a:pt x="1053909" y="26670"/>
                  </a:moveTo>
                  <a:lnTo>
                    <a:pt x="1053274" y="26670"/>
                  </a:lnTo>
                  <a:lnTo>
                    <a:pt x="1053617" y="26949"/>
                  </a:lnTo>
                  <a:lnTo>
                    <a:pt x="1053909" y="26670"/>
                  </a:lnTo>
                  <a:close/>
                </a:path>
                <a:path w="1255395" h="339090">
                  <a:moveTo>
                    <a:pt x="1055814" y="191770"/>
                  </a:moveTo>
                  <a:lnTo>
                    <a:pt x="1055649" y="191401"/>
                  </a:lnTo>
                  <a:lnTo>
                    <a:pt x="1054569" y="190500"/>
                  </a:lnTo>
                  <a:lnTo>
                    <a:pt x="1053795" y="190500"/>
                  </a:lnTo>
                  <a:lnTo>
                    <a:pt x="1055814" y="191770"/>
                  </a:lnTo>
                  <a:close/>
                </a:path>
                <a:path w="1255395" h="339090">
                  <a:moveTo>
                    <a:pt x="1055890" y="192316"/>
                  </a:moveTo>
                  <a:lnTo>
                    <a:pt x="1053820" y="191617"/>
                  </a:lnTo>
                  <a:lnTo>
                    <a:pt x="1051775" y="190703"/>
                  </a:lnTo>
                  <a:lnTo>
                    <a:pt x="1051496" y="191516"/>
                  </a:lnTo>
                  <a:lnTo>
                    <a:pt x="1055179" y="193167"/>
                  </a:lnTo>
                  <a:lnTo>
                    <a:pt x="1054849" y="193014"/>
                  </a:lnTo>
                  <a:lnTo>
                    <a:pt x="1055890" y="192316"/>
                  </a:lnTo>
                  <a:close/>
                </a:path>
                <a:path w="1255395" h="339090">
                  <a:moveTo>
                    <a:pt x="1055954" y="191643"/>
                  </a:moveTo>
                  <a:lnTo>
                    <a:pt x="1055293" y="190500"/>
                  </a:lnTo>
                  <a:lnTo>
                    <a:pt x="1055649" y="191401"/>
                  </a:lnTo>
                  <a:lnTo>
                    <a:pt x="1055954" y="191643"/>
                  </a:lnTo>
                  <a:close/>
                </a:path>
                <a:path w="1255395" h="339090">
                  <a:moveTo>
                    <a:pt x="1056779" y="193040"/>
                  </a:moveTo>
                  <a:lnTo>
                    <a:pt x="1056767" y="192303"/>
                  </a:lnTo>
                  <a:lnTo>
                    <a:pt x="1055954" y="191643"/>
                  </a:lnTo>
                  <a:lnTo>
                    <a:pt x="1056779" y="193040"/>
                  </a:lnTo>
                  <a:close/>
                </a:path>
                <a:path w="1255395" h="339090">
                  <a:moveTo>
                    <a:pt x="1057084" y="24130"/>
                  </a:moveTo>
                  <a:lnTo>
                    <a:pt x="1055560" y="25400"/>
                  </a:lnTo>
                  <a:lnTo>
                    <a:pt x="1057046" y="24638"/>
                  </a:lnTo>
                  <a:lnTo>
                    <a:pt x="1057084" y="24130"/>
                  </a:lnTo>
                  <a:close/>
                </a:path>
                <a:path w="1255395" h="339090">
                  <a:moveTo>
                    <a:pt x="1057668" y="193040"/>
                  </a:moveTo>
                  <a:lnTo>
                    <a:pt x="1056741" y="190500"/>
                  </a:lnTo>
                  <a:lnTo>
                    <a:pt x="1056767" y="192303"/>
                  </a:lnTo>
                  <a:lnTo>
                    <a:pt x="1057668" y="193040"/>
                  </a:lnTo>
                  <a:close/>
                </a:path>
                <a:path w="1255395" h="339090">
                  <a:moveTo>
                    <a:pt x="1057783" y="193865"/>
                  </a:moveTo>
                  <a:lnTo>
                    <a:pt x="1056728" y="193763"/>
                  </a:lnTo>
                  <a:lnTo>
                    <a:pt x="1055636" y="193357"/>
                  </a:lnTo>
                  <a:lnTo>
                    <a:pt x="1056233" y="193598"/>
                  </a:lnTo>
                  <a:lnTo>
                    <a:pt x="1057389" y="194170"/>
                  </a:lnTo>
                  <a:lnTo>
                    <a:pt x="1057783" y="193865"/>
                  </a:lnTo>
                  <a:close/>
                </a:path>
                <a:path w="1255395" h="339090">
                  <a:moveTo>
                    <a:pt x="1061008" y="191820"/>
                  </a:moveTo>
                  <a:lnTo>
                    <a:pt x="1059408" y="191719"/>
                  </a:lnTo>
                  <a:lnTo>
                    <a:pt x="1060564" y="192481"/>
                  </a:lnTo>
                  <a:lnTo>
                    <a:pt x="1061008" y="191820"/>
                  </a:lnTo>
                  <a:close/>
                </a:path>
                <a:path w="1255395" h="339090">
                  <a:moveTo>
                    <a:pt x="1061364" y="198081"/>
                  </a:moveTo>
                  <a:lnTo>
                    <a:pt x="1060018" y="198069"/>
                  </a:lnTo>
                  <a:lnTo>
                    <a:pt x="1061021" y="198539"/>
                  </a:lnTo>
                  <a:lnTo>
                    <a:pt x="1061364" y="198081"/>
                  </a:lnTo>
                  <a:close/>
                </a:path>
                <a:path w="1255395" h="339090">
                  <a:moveTo>
                    <a:pt x="1064196" y="197218"/>
                  </a:moveTo>
                  <a:lnTo>
                    <a:pt x="1063980" y="197015"/>
                  </a:lnTo>
                  <a:lnTo>
                    <a:pt x="1063955" y="197167"/>
                  </a:lnTo>
                  <a:lnTo>
                    <a:pt x="1064196" y="197218"/>
                  </a:lnTo>
                  <a:close/>
                </a:path>
                <a:path w="1255395" h="339090">
                  <a:moveTo>
                    <a:pt x="1064590" y="196430"/>
                  </a:moveTo>
                  <a:lnTo>
                    <a:pt x="1062710" y="195757"/>
                  </a:lnTo>
                  <a:lnTo>
                    <a:pt x="1063980" y="197015"/>
                  </a:lnTo>
                  <a:lnTo>
                    <a:pt x="1064590" y="196430"/>
                  </a:lnTo>
                  <a:close/>
                </a:path>
                <a:path w="1255395" h="339090">
                  <a:moveTo>
                    <a:pt x="1064590" y="21590"/>
                  </a:moveTo>
                  <a:lnTo>
                    <a:pt x="1062685" y="21590"/>
                  </a:lnTo>
                  <a:lnTo>
                    <a:pt x="1064234" y="21971"/>
                  </a:lnTo>
                  <a:lnTo>
                    <a:pt x="1064590" y="21590"/>
                  </a:lnTo>
                  <a:close/>
                </a:path>
                <a:path w="1255395" h="339090">
                  <a:moveTo>
                    <a:pt x="1065707" y="19050"/>
                  </a:moveTo>
                  <a:lnTo>
                    <a:pt x="1063802" y="19050"/>
                  </a:lnTo>
                  <a:lnTo>
                    <a:pt x="1061199" y="21590"/>
                  </a:lnTo>
                  <a:lnTo>
                    <a:pt x="1062685" y="21590"/>
                  </a:lnTo>
                  <a:lnTo>
                    <a:pt x="1065707" y="19050"/>
                  </a:lnTo>
                  <a:close/>
                </a:path>
                <a:path w="1255395" h="339090">
                  <a:moveTo>
                    <a:pt x="1067104" y="192786"/>
                  </a:moveTo>
                  <a:lnTo>
                    <a:pt x="1066190" y="193179"/>
                  </a:lnTo>
                  <a:lnTo>
                    <a:pt x="1064310" y="193687"/>
                  </a:lnTo>
                  <a:lnTo>
                    <a:pt x="1065022" y="193662"/>
                  </a:lnTo>
                  <a:lnTo>
                    <a:pt x="1065707" y="193700"/>
                  </a:lnTo>
                  <a:lnTo>
                    <a:pt x="1066406" y="193636"/>
                  </a:lnTo>
                  <a:lnTo>
                    <a:pt x="1067104" y="192786"/>
                  </a:lnTo>
                  <a:close/>
                </a:path>
                <a:path w="1255395" h="339090">
                  <a:moveTo>
                    <a:pt x="1067206" y="194132"/>
                  </a:moveTo>
                  <a:lnTo>
                    <a:pt x="1066901" y="194094"/>
                  </a:lnTo>
                  <a:lnTo>
                    <a:pt x="1067130" y="194271"/>
                  </a:lnTo>
                  <a:lnTo>
                    <a:pt x="1067206" y="194132"/>
                  </a:lnTo>
                  <a:close/>
                </a:path>
                <a:path w="1255395" h="339090">
                  <a:moveTo>
                    <a:pt x="1067447" y="17259"/>
                  </a:moveTo>
                  <a:lnTo>
                    <a:pt x="1067231" y="17335"/>
                  </a:lnTo>
                  <a:lnTo>
                    <a:pt x="1067447" y="17259"/>
                  </a:lnTo>
                  <a:close/>
                </a:path>
                <a:path w="1255395" h="339090">
                  <a:moveTo>
                    <a:pt x="1067993" y="22860"/>
                  </a:moveTo>
                  <a:lnTo>
                    <a:pt x="1064234" y="21971"/>
                  </a:lnTo>
                  <a:lnTo>
                    <a:pt x="1063396" y="22860"/>
                  </a:lnTo>
                  <a:lnTo>
                    <a:pt x="1059129" y="24130"/>
                  </a:lnTo>
                  <a:lnTo>
                    <a:pt x="1060475" y="22860"/>
                  </a:lnTo>
                  <a:lnTo>
                    <a:pt x="1057046" y="24638"/>
                  </a:lnTo>
                  <a:lnTo>
                    <a:pt x="1056868" y="27940"/>
                  </a:lnTo>
                  <a:lnTo>
                    <a:pt x="1054773" y="29210"/>
                  </a:lnTo>
                  <a:lnTo>
                    <a:pt x="1054900" y="27940"/>
                  </a:lnTo>
                  <a:lnTo>
                    <a:pt x="1053617" y="26949"/>
                  </a:lnTo>
                  <a:lnTo>
                    <a:pt x="1052563" y="27940"/>
                  </a:lnTo>
                  <a:lnTo>
                    <a:pt x="1051280" y="30480"/>
                  </a:lnTo>
                  <a:lnTo>
                    <a:pt x="1050150" y="31750"/>
                  </a:lnTo>
                  <a:lnTo>
                    <a:pt x="1051115" y="30480"/>
                  </a:lnTo>
                  <a:lnTo>
                    <a:pt x="1048435" y="30480"/>
                  </a:lnTo>
                  <a:lnTo>
                    <a:pt x="1043279" y="34290"/>
                  </a:lnTo>
                  <a:lnTo>
                    <a:pt x="1042250" y="35560"/>
                  </a:lnTo>
                  <a:lnTo>
                    <a:pt x="1044600" y="34290"/>
                  </a:lnTo>
                  <a:lnTo>
                    <a:pt x="1039012" y="39370"/>
                  </a:lnTo>
                  <a:lnTo>
                    <a:pt x="1041577" y="41910"/>
                  </a:lnTo>
                  <a:lnTo>
                    <a:pt x="1036853" y="46990"/>
                  </a:lnTo>
                  <a:lnTo>
                    <a:pt x="1037094" y="45720"/>
                  </a:lnTo>
                  <a:lnTo>
                    <a:pt x="1036053" y="43180"/>
                  </a:lnTo>
                  <a:lnTo>
                    <a:pt x="1033513" y="45720"/>
                  </a:lnTo>
                  <a:lnTo>
                    <a:pt x="1033399" y="46990"/>
                  </a:lnTo>
                  <a:lnTo>
                    <a:pt x="1033335" y="55880"/>
                  </a:lnTo>
                  <a:lnTo>
                    <a:pt x="1031125" y="60960"/>
                  </a:lnTo>
                  <a:lnTo>
                    <a:pt x="1030020" y="62230"/>
                  </a:lnTo>
                  <a:lnTo>
                    <a:pt x="1028598" y="66040"/>
                  </a:lnTo>
                  <a:lnTo>
                    <a:pt x="1028179" y="62230"/>
                  </a:lnTo>
                  <a:lnTo>
                    <a:pt x="1028979" y="54610"/>
                  </a:lnTo>
                  <a:lnTo>
                    <a:pt x="1029119" y="53340"/>
                  </a:lnTo>
                  <a:lnTo>
                    <a:pt x="1030401" y="50800"/>
                  </a:lnTo>
                  <a:lnTo>
                    <a:pt x="1031049" y="49530"/>
                  </a:lnTo>
                  <a:lnTo>
                    <a:pt x="1029030" y="50800"/>
                  </a:lnTo>
                  <a:lnTo>
                    <a:pt x="1029830" y="49530"/>
                  </a:lnTo>
                  <a:lnTo>
                    <a:pt x="1027658" y="52070"/>
                  </a:lnTo>
                  <a:lnTo>
                    <a:pt x="1026375" y="53340"/>
                  </a:lnTo>
                  <a:lnTo>
                    <a:pt x="1027061" y="51752"/>
                  </a:lnTo>
                  <a:lnTo>
                    <a:pt x="1026807" y="52070"/>
                  </a:lnTo>
                  <a:lnTo>
                    <a:pt x="1025029" y="54610"/>
                  </a:lnTo>
                  <a:lnTo>
                    <a:pt x="1023213" y="57150"/>
                  </a:lnTo>
                  <a:lnTo>
                    <a:pt x="1024559" y="57150"/>
                  </a:lnTo>
                  <a:lnTo>
                    <a:pt x="1021003" y="64770"/>
                  </a:lnTo>
                  <a:lnTo>
                    <a:pt x="1022184" y="64770"/>
                  </a:lnTo>
                  <a:lnTo>
                    <a:pt x="1023404" y="60960"/>
                  </a:lnTo>
                  <a:lnTo>
                    <a:pt x="1024343" y="58420"/>
                  </a:lnTo>
                  <a:lnTo>
                    <a:pt x="1025956" y="54610"/>
                  </a:lnTo>
                  <a:lnTo>
                    <a:pt x="1027226" y="54610"/>
                  </a:lnTo>
                  <a:lnTo>
                    <a:pt x="1025956" y="62230"/>
                  </a:lnTo>
                  <a:lnTo>
                    <a:pt x="1023277" y="67310"/>
                  </a:lnTo>
                  <a:lnTo>
                    <a:pt x="1022159" y="69850"/>
                  </a:lnTo>
                  <a:lnTo>
                    <a:pt x="1021562" y="66040"/>
                  </a:lnTo>
                  <a:lnTo>
                    <a:pt x="1021118" y="66040"/>
                  </a:lnTo>
                  <a:lnTo>
                    <a:pt x="1021219" y="67310"/>
                  </a:lnTo>
                  <a:lnTo>
                    <a:pt x="1019505" y="72390"/>
                  </a:lnTo>
                  <a:lnTo>
                    <a:pt x="1019073" y="72390"/>
                  </a:lnTo>
                  <a:lnTo>
                    <a:pt x="1019098" y="71120"/>
                  </a:lnTo>
                  <a:lnTo>
                    <a:pt x="1019302" y="71120"/>
                  </a:lnTo>
                  <a:lnTo>
                    <a:pt x="1019416" y="69850"/>
                  </a:lnTo>
                  <a:lnTo>
                    <a:pt x="1017473" y="73660"/>
                  </a:lnTo>
                  <a:lnTo>
                    <a:pt x="1019200" y="76200"/>
                  </a:lnTo>
                  <a:lnTo>
                    <a:pt x="1016762" y="80010"/>
                  </a:lnTo>
                  <a:lnTo>
                    <a:pt x="1016406" y="81280"/>
                  </a:lnTo>
                  <a:lnTo>
                    <a:pt x="1014247" y="85090"/>
                  </a:lnTo>
                  <a:lnTo>
                    <a:pt x="1014971" y="85090"/>
                  </a:lnTo>
                  <a:lnTo>
                    <a:pt x="1016927" y="82550"/>
                  </a:lnTo>
                  <a:lnTo>
                    <a:pt x="1021588" y="82550"/>
                  </a:lnTo>
                  <a:lnTo>
                    <a:pt x="1022426" y="85090"/>
                  </a:lnTo>
                  <a:lnTo>
                    <a:pt x="1022045" y="85090"/>
                  </a:lnTo>
                  <a:lnTo>
                    <a:pt x="1019975" y="92710"/>
                  </a:lnTo>
                  <a:lnTo>
                    <a:pt x="1019187" y="93980"/>
                  </a:lnTo>
                  <a:lnTo>
                    <a:pt x="1017816" y="96520"/>
                  </a:lnTo>
                  <a:lnTo>
                    <a:pt x="1016660" y="90170"/>
                  </a:lnTo>
                  <a:lnTo>
                    <a:pt x="1015479" y="92710"/>
                  </a:lnTo>
                  <a:lnTo>
                    <a:pt x="1015834" y="92710"/>
                  </a:lnTo>
                  <a:lnTo>
                    <a:pt x="1016177" y="93980"/>
                  </a:lnTo>
                  <a:lnTo>
                    <a:pt x="1015911" y="96520"/>
                  </a:lnTo>
                  <a:lnTo>
                    <a:pt x="1015034" y="93980"/>
                  </a:lnTo>
                  <a:lnTo>
                    <a:pt x="1015263" y="97790"/>
                  </a:lnTo>
                  <a:lnTo>
                    <a:pt x="1016622" y="97790"/>
                  </a:lnTo>
                  <a:lnTo>
                    <a:pt x="1015314" y="104140"/>
                  </a:lnTo>
                  <a:lnTo>
                    <a:pt x="1016444" y="99060"/>
                  </a:lnTo>
                  <a:lnTo>
                    <a:pt x="1016939" y="102870"/>
                  </a:lnTo>
                  <a:lnTo>
                    <a:pt x="1016152" y="102870"/>
                  </a:lnTo>
                  <a:lnTo>
                    <a:pt x="1016584" y="106680"/>
                  </a:lnTo>
                  <a:lnTo>
                    <a:pt x="1017346" y="105410"/>
                  </a:lnTo>
                  <a:lnTo>
                    <a:pt x="1019797" y="110490"/>
                  </a:lnTo>
                  <a:lnTo>
                    <a:pt x="1020508" y="113030"/>
                  </a:lnTo>
                  <a:lnTo>
                    <a:pt x="1020140" y="113030"/>
                  </a:lnTo>
                  <a:lnTo>
                    <a:pt x="1019619" y="114300"/>
                  </a:lnTo>
                  <a:lnTo>
                    <a:pt x="1020114" y="120650"/>
                  </a:lnTo>
                  <a:lnTo>
                    <a:pt x="1020152" y="123190"/>
                  </a:lnTo>
                  <a:lnTo>
                    <a:pt x="1020089" y="124460"/>
                  </a:lnTo>
                  <a:lnTo>
                    <a:pt x="1021067" y="132080"/>
                  </a:lnTo>
                  <a:lnTo>
                    <a:pt x="1020851" y="132080"/>
                  </a:lnTo>
                  <a:lnTo>
                    <a:pt x="1020927" y="134620"/>
                  </a:lnTo>
                  <a:lnTo>
                    <a:pt x="1022400" y="134620"/>
                  </a:lnTo>
                  <a:lnTo>
                    <a:pt x="1024928" y="139700"/>
                  </a:lnTo>
                  <a:lnTo>
                    <a:pt x="1027163" y="146050"/>
                  </a:lnTo>
                  <a:lnTo>
                    <a:pt x="1028776" y="151130"/>
                  </a:lnTo>
                  <a:lnTo>
                    <a:pt x="1027252" y="149313"/>
                  </a:lnTo>
                  <a:lnTo>
                    <a:pt x="1029449" y="158750"/>
                  </a:lnTo>
                  <a:lnTo>
                    <a:pt x="1032052" y="156210"/>
                  </a:lnTo>
                  <a:lnTo>
                    <a:pt x="1033691" y="163830"/>
                  </a:lnTo>
                  <a:lnTo>
                    <a:pt x="1033843" y="167640"/>
                  </a:lnTo>
                  <a:lnTo>
                    <a:pt x="1032814" y="166370"/>
                  </a:lnTo>
                  <a:lnTo>
                    <a:pt x="1031786" y="165100"/>
                  </a:lnTo>
                  <a:lnTo>
                    <a:pt x="1031316" y="166370"/>
                  </a:lnTo>
                  <a:lnTo>
                    <a:pt x="1029360" y="162560"/>
                  </a:lnTo>
                  <a:lnTo>
                    <a:pt x="1029665" y="160020"/>
                  </a:lnTo>
                  <a:lnTo>
                    <a:pt x="1028738" y="156210"/>
                  </a:lnTo>
                  <a:lnTo>
                    <a:pt x="1029385" y="160020"/>
                  </a:lnTo>
                  <a:lnTo>
                    <a:pt x="1028649" y="158750"/>
                  </a:lnTo>
                  <a:lnTo>
                    <a:pt x="1027417" y="156210"/>
                  </a:lnTo>
                  <a:lnTo>
                    <a:pt x="1027315" y="154940"/>
                  </a:lnTo>
                  <a:lnTo>
                    <a:pt x="1027087" y="157480"/>
                  </a:lnTo>
                  <a:lnTo>
                    <a:pt x="1032268" y="171450"/>
                  </a:lnTo>
                  <a:lnTo>
                    <a:pt x="1035837" y="177800"/>
                  </a:lnTo>
                  <a:lnTo>
                    <a:pt x="1038428" y="181610"/>
                  </a:lnTo>
                  <a:lnTo>
                    <a:pt x="1038174" y="180340"/>
                  </a:lnTo>
                  <a:lnTo>
                    <a:pt x="1036777" y="177800"/>
                  </a:lnTo>
                  <a:lnTo>
                    <a:pt x="1036383" y="175260"/>
                  </a:lnTo>
                  <a:lnTo>
                    <a:pt x="1040130" y="181610"/>
                  </a:lnTo>
                  <a:lnTo>
                    <a:pt x="1038898" y="179070"/>
                  </a:lnTo>
                  <a:lnTo>
                    <a:pt x="1041171" y="180340"/>
                  </a:lnTo>
                  <a:lnTo>
                    <a:pt x="1043838" y="182880"/>
                  </a:lnTo>
                  <a:lnTo>
                    <a:pt x="1046543" y="186690"/>
                  </a:lnTo>
                  <a:lnTo>
                    <a:pt x="1046302" y="187756"/>
                  </a:lnTo>
                  <a:lnTo>
                    <a:pt x="1045870" y="187109"/>
                  </a:lnTo>
                  <a:lnTo>
                    <a:pt x="1046226" y="187960"/>
                  </a:lnTo>
                  <a:lnTo>
                    <a:pt x="1047280" y="190500"/>
                  </a:lnTo>
                  <a:lnTo>
                    <a:pt x="1049337" y="190500"/>
                  </a:lnTo>
                  <a:lnTo>
                    <a:pt x="1048194" y="187960"/>
                  </a:lnTo>
                  <a:lnTo>
                    <a:pt x="1050925" y="190500"/>
                  </a:lnTo>
                  <a:lnTo>
                    <a:pt x="1053795" y="190500"/>
                  </a:lnTo>
                  <a:lnTo>
                    <a:pt x="1052106" y="189230"/>
                  </a:lnTo>
                  <a:lnTo>
                    <a:pt x="1050353" y="187960"/>
                  </a:lnTo>
                  <a:lnTo>
                    <a:pt x="1049362" y="187071"/>
                  </a:lnTo>
                  <a:lnTo>
                    <a:pt x="1049223" y="186690"/>
                  </a:lnTo>
                  <a:lnTo>
                    <a:pt x="1048766" y="185420"/>
                  </a:lnTo>
                  <a:lnTo>
                    <a:pt x="1046670" y="184150"/>
                  </a:lnTo>
                  <a:lnTo>
                    <a:pt x="1046302" y="182880"/>
                  </a:lnTo>
                  <a:lnTo>
                    <a:pt x="1045578" y="180340"/>
                  </a:lnTo>
                  <a:lnTo>
                    <a:pt x="1045337" y="181610"/>
                  </a:lnTo>
                  <a:lnTo>
                    <a:pt x="1045730" y="182880"/>
                  </a:lnTo>
                  <a:lnTo>
                    <a:pt x="1044854" y="181610"/>
                  </a:lnTo>
                  <a:lnTo>
                    <a:pt x="1043990" y="180340"/>
                  </a:lnTo>
                  <a:lnTo>
                    <a:pt x="1043825" y="180340"/>
                  </a:lnTo>
                  <a:lnTo>
                    <a:pt x="1043317" y="179070"/>
                  </a:lnTo>
                  <a:lnTo>
                    <a:pt x="1043584" y="180340"/>
                  </a:lnTo>
                  <a:lnTo>
                    <a:pt x="1043762" y="180340"/>
                  </a:lnTo>
                  <a:lnTo>
                    <a:pt x="1043749" y="181610"/>
                  </a:lnTo>
                  <a:lnTo>
                    <a:pt x="1042009" y="180340"/>
                  </a:lnTo>
                  <a:lnTo>
                    <a:pt x="1041082" y="179070"/>
                  </a:lnTo>
                  <a:lnTo>
                    <a:pt x="1039241" y="176530"/>
                  </a:lnTo>
                  <a:lnTo>
                    <a:pt x="1037996" y="175260"/>
                  </a:lnTo>
                  <a:lnTo>
                    <a:pt x="1037272" y="172720"/>
                  </a:lnTo>
                  <a:lnTo>
                    <a:pt x="1038771" y="175260"/>
                  </a:lnTo>
                  <a:lnTo>
                    <a:pt x="1038656" y="173990"/>
                  </a:lnTo>
                  <a:lnTo>
                    <a:pt x="1037742" y="172720"/>
                  </a:lnTo>
                  <a:lnTo>
                    <a:pt x="1036828" y="171450"/>
                  </a:lnTo>
                  <a:lnTo>
                    <a:pt x="1037450" y="171450"/>
                  </a:lnTo>
                  <a:lnTo>
                    <a:pt x="1036675" y="168910"/>
                  </a:lnTo>
                  <a:lnTo>
                    <a:pt x="1035913" y="166370"/>
                  </a:lnTo>
                  <a:lnTo>
                    <a:pt x="1038352" y="170180"/>
                  </a:lnTo>
                  <a:lnTo>
                    <a:pt x="1037704" y="168910"/>
                  </a:lnTo>
                  <a:lnTo>
                    <a:pt x="1037234" y="167640"/>
                  </a:lnTo>
                  <a:lnTo>
                    <a:pt x="1036675" y="166370"/>
                  </a:lnTo>
                  <a:lnTo>
                    <a:pt x="1036116" y="163830"/>
                  </a:lnTo>
                  <a:lnTo>
                    <a:pt x="1035215" y="161290"/>
                  </a:lnTo>
                  <a:lnTo>
                    <a:pt x="1034948" y="160655"/>
                  </a:lnTo>
                  <a:lnTo>
                    <a:pt x="1034948" y="163830"/>
                  </a:lnTo>
                  <a:lnTo>
                    <a:pt x="1034745" y="163195"/>
                  </a:lnTo>
                  <a:lnTo>
                    <a:pt x="1034948" y="163830"/>
                  </a:lnTo>
                  <a:lnTo>
                    <a:pt x="1034948" y="160655"/>
                  </a:lnTo>
                  <a:lnTo>
                    <a:pt x="1034148" y="158750"/>
                  </a:lnTo>
                  <a:lnTo>
                    <a:pt x="1033729" y="157480"/>
                  </a:lnTo>
                  <a:lnTo>
                    <a:pt x="1032700" y="156210"/>
                  </a:lnTo>
                  <a:lnTo>
                    <a:pt x="1031684" y="154940"/>
                  </a:lnTo>
                  <a:lnTo>
                    <a:pt x="1032878" y="156210"/>
                  </a:lnTo>
                  <a:lnTo>
                    <a:pt x="1032433" y="154940"/>
                  </a:lnTo>
                  <a:lnTo>
                    <a:pt x="1031989" y="153670"/>
                  </a:lnTo>
                  <a:lnTo>
                    <a:pt x="1031316" y="152400"/>
                  </a:lnTo>
                  <a:lnTo>
                    <a:pt x="1030909" y="151130"/>
                  </a:lnTo>
                  <a:lnTo>
                    <a:pt x="1030516" y="149860"/>
                  </a:lnTo>
                  <a:lnTo>
                    <a:pt x="1030719" y="149860"/>
                  </a:lnTo>
                  <a:lnTo>
                    <a:pt x="1029208" y="143510"/>
                  </a:lnTo>
                  <a:lnTo>
                    <a:pt x="1026210" y="137160"/>
                  </a:lnTo>
                  <a:lnTo>
                    <a:pt x="1026642" y="129540"/>
                  </a:lnTo>
                  <a:lnTo>
                    <a:pt x="1026071" y="127000"/>
                  </a:lnTo>
                  <a:lnTo>
                    <a:pt x="1025537" y="124460"/>
                  </a:lnTo>
                  <a:lnTo>
                    <a:pt x="1025271" y="120650"/>
                  </a:lnTo>
                  <a:lnTo>
                    <a:pt x="1025931" y="120650"/>
                  </a:lnTo>
                  <a:lnTo>
                    <a:pt x="1025385" y="118110"/>
                  </a:lnTo>
                  <a:lnTo>
                    <a:pt x="1025740" y="111760"/>
                  </a:lnTo>
                  <a:lnTo>
                    <a:pt x="1024890" y="110490"/>
                  </a:lnTo>
                  <a:lnTo>
                    <a:pt x="1026642" y="106680"/>
                  </a:lnTo>
                  <a:lnTo>
                    <a:pt x="1026325" y="105410"/>
                  </a:lnTo>
                  <a:lnTo>
                    <a:pt x="1024750" y="99060"/>
                  </a:lnTo>
                  <a:lnTo>
                    <a:pt x="1024128" y="96520"/>
                  </a:lnTo>
                  <a:lnTo>
                    <a:pt x="1025194" y="92710"/>
                  </a:lnTo>
                  <a:lnTo>
                    <a:pt x="1024216" y="91440"/>
                  </a:lnTo>
                  <a:lnTo>
                    <a:pt x="1024978" y="82550"/>
                  </a:lnTo>
                  <a:lnTo>
                    <a:pt x="1025093" y="81280"/>
                  </a:lnTo>
                  <a:lnTo>
                    <a:pt x="1024191" y="81280"/>
                  </a:lnTo>
                  <a:lnTo>
                    <a:pt x="1024267" y="80010"/>
                  </a:lnTo>
                  <a:lnTo>
                    <a:pt x="1026007" y="74930"/>
                  </a:lnTo>
                  <a:lnTo>
                    <a:pt x="1027061" y="72390"/>
                  </a:lnTo>
                  <a:lnTo>
                    <a:pt x="1028407" y="69850"/>
                  </a:lnTo>
                  <a:lnTo>
                    <a:pt x="1029436" y="67310"/>
                  </a:lnTo>
                  <a:lnTo>
                    <a:pt x="1029512" y="68554"/>
                  </a:lnTo>
                  <a:lnTo>
                    <a:pt x="1030566" y="67310"/>
                  </a:lnTo>
                  <a:lnTo>
                    <a:pt x="1031646" y="66040"/>
                  </a:lnTo>
                  <a:lnTo>
                    <a:pt x="1032725" y="64770"/>
                  </a:lnTo>
                  <a:lnTo>
                    <a:pt x="1033424" y="57150"/>
                  </a:lnTo>
                  <a:lnTo>
                    <a:pt x="1038555" y="52070"/>
                  </a:lnTo>
                  <a:lnTo>
                    <a:pt x="1039228" y="50800"/>
                  </a:lnTo>
                  <a:lnTo>
                    <a:pt x="1039926" y="50800"/>
                  </a:lnTo>
                  <a:lnTo>
                    <a:pt x="1040828" y="49530"/>
                  </a:lnTo>
                  <a:lnTo>
                    <a:pt x="1041044" y="49530"/>
                  </a:lnTo>
                  <a:lnTo>
                    <a:pt x="1041425" y="49263"/>
                  </a:lnTo>
                  <a:lnTo>
                    <a:pt x="1042035" y="48260"/>
                  </a:lnTo>
                  <a:lnTo>
                    <a:pt x="1043152" y="46990"/>
                  </a:lnTo>
                  <a:lnTo>
                    <a:pt x="1044155" y="45720"/>
                  </a:lnTo>
                  <a:lnTo>
                    <a:pt x="1044790" y="45720"/>
                  </a:lnTo>
                  <a:lnTo>
                    <a:pt x="1044460" y="46189"/>
                  </a:lnTo>
                  <a:lnTo>
                    <a:pt x="1043622" y="46990"/>
                  </a:lnTo>
                  <a:lnTo>
                    <a:pt x="1042822" y="47612"/>
                  </a:lnTo>
                  <a:lnTo>
                    <a:pt x="1044829" y="46456"/>
                  </a:lnTo>
                  <a:lnTo>
                    <a:pt x="1047191" y="45440"/>
                  </a:lnTo>
                  <a:lnTo>
                    <a:pt x="1046429" y="45046"/>
                  </a:lnTo>
                  <a:lnTo>
                    <a:pt x="1047089" y="44450"/>
                  </a:lnTo>
                  <a:lnTo>
                    <a:pt x="1045095" y="44450"/>
                  </a:lnTo>
                  <a:lnTo>
                    <a:pt x="1045629" y="43180"/>
                  </a:lnTo>
                  <a:lnTo>
                    <a:pt x="1046086" y="43180"/>
                  </a:lnTo>
                  <a:lnTo>
                    <a:pt x="1046391" y="41910"/>
                  </a:lnTo>
                  <a:lnTo>
                    <a:pt x="1048486" y="41910"/>
                  </a:lnTo>
                  <a:lnTo>
                    <a:pt x="1049362" y="38100"/>
                  </a:lnTo>
                  <a:lnTo>
                    <a:pt x="1052207" y="38100"/>
                  </a:lnTo>
                  <a:lnTo>
                    <a:pt x="1053833" y="35560"/>
                  </a:lnTo>
                  <a:lnTo>
                    <a:pt x="1055370" y="34290"/>
                  </a:lnTo>
                  <a:lnTo>
                    <a:pt x="1058583" y="31750"/>
                  </a:lnTo>
                  <a:lnTo>
                    <a:pt x="1058481" y="30480"/>
                  </a:lnTo>
                  <a:lnTo>
                    <a:pt x="1060107" y="30480"/>
                  </a:lnTo>
                  <a:lnTo>
                    <a:pt x="1061847" y="29210"/>
                  </a:lnTo>
                  <a:lnTo>
                    <a:pt x="1063167" y="27940"/>
                  </a:lnTo>
                  <a:lnTo>
                    <a:pt x="1064526" y="27940"/>
                  </a:lnTo>
                  <a:lnTo>
                    <a:pt x="1067435" y="24130"/>
                  </a:lnTo>
                  <a:lnTo>
                    <a:pt x="1067765" y="24130"/>
                  </a:lnTo>
                  <a:lnTo>
                    <a:pt x="1067993" y="22860"/>
                  </a:lnTo>
                  <a:close/>
                </a:path>
                <a:path w="1255395" h="339090">
                  <a:moveTo>
                    <a:pt x="1068044" y="194957"/>
                  </a:moveTo>
                  <a:lnTo>
                    <a:pt x="1067130" y="194271"/>
                  </a:lnTo>
                  <a:lnTo>
                    <a:pt x="1067015" y="194538"/>
                  </a:lnTo>
                  <a:lnTo>
                    <a:pt x="1066977" y="194957"/>
                  </a:lnTo>
                  <a:lnTo>
                    <a:pt x="1068044" y="194957"/>
                  </a:lnTo>
                  <a:close/>
                </a:path>
                <a:path w="1255395" h="339090">
                  <a:moveTo>
                    <a:pt x="1069936" y="196557"/>
                  </a:moveTo>
                  <a:lnTo>
                    <a:pt x="1069403" y="195973"/>
                  </a:lnTo>
                  <a:lnTo>
                    <a:pt x="1068158" y="195046"/>
                  </a:lnTo>
                  <a:lnTo>
                    <a:pt x="1066977" y="195046"/>
                  </a:lnTo>
                  <a:lnTo>
                    <a:pt x="1064082" y="195046"/>
                  </a:lnTo>
                  <a:lnTo>
                    <a:pt x="1064856" y="195694"/>
                  </a:lnTo>
                  <a:lnTo>
                    <a:pt x="1069936" y="196557"/>
                  </a:lnTo>
                  <a:close/>
                </a:path>
                <a:path w="1255395" h="339090">
                  <a:moveTo>
                    <a:pt x="1070597" y="196659"/>
                  </a:moveTo>
                  <a:lnTo>
                    <a:pt x="1069936" y="196557"/>
                  </a:lnTo>
                  <a:lnTo>
                    <a:pt x="1070127" y="196761"/>
                  </a:lnTo>
                  <a:lnTo>
                    <a:pt x="1070597" y="196659"/>
                  </a:lnTo>
                  <a:close/>
                </a:path>
                <a:path w="1255395" h="339090">
                  <a:moveTo>
                    <a:pt x="1071333" y="24130"/>
                  </a:moveTo>
                  <a:lnTo>
                    <a:pt x="1071118" y="24130"/>
                  </a:lnTo>
                  <a:lnTo>
                    <a:pt x="1069467" y="25400"/>
                  </a:lnTo>
                  <a:lnTo>
                    <a:pt x="1071333" y="24130"/>
                  </a:lnTo>
                  <a:close/>
                </a:path>
                <a:path w="1255395" h="339090">
                  <a:moveTo>
                    <a:pt x="1071651" y="198361"/>
                  </a:moveTo>
                  <a:lnTo>
                    <a:pt x="1071232" y="197916"/>
                  </a:lnTo>
                  <a:lnTo>
                    <a:pt x="1070610" y="197256"/>
                  </a:lnTo>
                  <a:lnTo>
                    <a:pt x="1070127" y="196761"/>
                  </a:lnTo>
                  <a:lnTo>
                    <a:pt x="1067955" y="197167"/>
                  </a:lnTo>
                  <a:lnTo>
                    <a:pt x="1063739" y="197256"/>
                  </a:lnTo>
                  <a:lnTo>
                    <a:pt x="1057262" y="195707"/>
                  </a:lnTo>
                  <a:lnTo>
                    <a:pt x="1061453" y="197840"/>
                  </a:lnTo>
                  <a:lnTo>
                    <a:pt x="1061466" y="197967"/>
                  </a:lnTo>
                  <a:lnTo>
                    <a:pt x="1065212" y="198005"/>
                  </a:lnTo>
                  <a:lnTo>
                    <a:pt x="1068400" y="198970"/>
                  </a:lnTo>
                  <a:lnTo>
                    <a:pt x="1071651" y="198361"/>
                  </a:lnTo>
                  <a:close/>
                </a:path>
                <a:path w="1255395" h="339090">
                  <a:moveTo>
                    <a:pt x="1071943" y="14084"/>
                  </a:moveTo>
                  <a:lnTo>
                    <a:pt x="1070317" y="16078"/>
                  </a:lnTo>
                  <a:lnTo>
                    <a:pt x="1069124" y="16624"/>
                  </a:lnTo>
                  <a:lnTo>
                    <a:pt x="1067447" y="17246"/>
                  </a:lnTo>
                  <a:lnTo>
                    <a:pt x="1070190" y="18580"/>
                  </a:lnTo>
                  <a:lnTo>
                    <a:pt x="1071308" y="15544"/>
                  </a:lnTo>
                  <a:lnTo>
                    <a:pt x="1071943" y="14084"/>
                  </a:lnTo>
                  <a:close/>
                </a:path>
                <a:path w="1255395" h="339090">
                  <a:moveTo>
                    <a:pt x="1073937" y="194208"/>
                  </a:moveTo>
                  <a:lnTo>
                    <a:pt x="1072527" y="194183"/>
                  </a:lnTo>
                  <a:lnTo>
                    <a:pt x="1071499" y="193979"/>
                  </a:lnTo>
                  <a:lnTo>
                    <a:pt x="1069746" y="193319"/>
                  </a:lnTo>
                  <a:lnTo>
                    <a:pt x="1067358" y="193840"/>
                  </a:lnTo>
                  <a:lnTo>
                    <a:pt x="1067193" y="194119"/>
                  </a:lnTo>
                  <a:lnTo>
                    <a:pt x="1069136" y="194348"/>
                  </a:lnTo>
                  <a:lnTo>
                    <a:pt x="1071130" y="194398"/>
                  </a:lnTo>
                  <a:lnTo>
                    <a:pt x="1073124" y="194246"/>
                  </a:lnTo>
                  <a:lnTo>
                    <a:pt x="1072718" y="194398"/>
                  </a:lnTo>
                  <a:lnTo>
                    <a:pt x="1073937" y="194208"/>
                  </a:lnTo>
                  <a:close/>
                </a:path>
                <a:path w="1255395" h="339090">
                  <a:moveTo>
                    <a:pt x="1074039" y="327748"/>
                  </a:moveTo>
                  <a:lnTo>
                    <a:pt x="1073594" y="327939"/>
                  </a:lnTo>
                  <a:lnTo>
                    <a:pt x="1071753" y="329171"/>
                  </a:lnTo>
                  <a:lnTo>
                    <a:pt x="1074039" y="327748"/>
                  </a:lnTo>
                  <a:close/>
                </a:path>
                <a:path w="1255395" h="339090">
                  <a:moveTo>
                    <a:pt x="1075258" y="327660"/>
                  </a:moveTo>
                  <a:lnTo>
                    <a:pt x="1074039" y="328930"/>
                  </a:lnTo>
                  <a:lnTo>
                    <a:pt x="1074801" y="328383"/>
                  </a:lnTo>
                  <a:lnTo>
                    <a:pt x="1075258" y="327660"/>
                  </a:lnTo>
                  <a:close/>
                </a:path>
                <a:path w="1255395" h="339090">
                  <a:moveTo>
                    <a:pt x="1075359" y="198602"/>
                  </a:moveTo>
                  <a:lnTo>
                    <a:pt x="1075182" y="198183"/>
                  </a:lnTo>
                  <a:lnTo>
                    <a:pt x="1073226" y="198386"/>
                  </a:lnTo>
                  <a:lnTo>
                    <a:pt x="1071841" y="198831"/>
                  </a:lnTo>
                  <a:lnTo>
                    <a:pt x="1073924" y="198869"/>
                  </a:lnTo>
                  <a:lnTo>
                    <a:pt x="1074381" y="198704"/>
                  </a:lnTo>
                  <a:lnTo>
                    <a:pt x="1074915" y="198805"/>
                  </a:lnTo>
                  <a:lnTo>
                    <a:pt x="1075359" y="198602"/>
                  </a:lnTo>
                  <a:close/>
                </a:path>
                <a:path w="1255395" h="339090">
                  <a:moveTo>
                    <a:pt x="1077277" y="326390"/>
                  </a:moveTo>
                  <a:lnTo>
                    <a:pt x="1074648" y="327660"/>
                  </a:lnTo>
                  <a:lnTo>
                    <a:pt x="1077188" y="326466"/>
                  </a:lnTo>
                  <a:close/>
                </a:path>
                <a:path w="1255395" h="339090">
                  <a:moveTo>
                    <a:pt x="1079500" y="192798"/>
                  </a:moveTo>
                  <a:lnTo>
                    <a:pt x="1078788" y="192671"/>
                  </a:lnTo>
                  <a:lnTo>
                    <a:pt x="1077391" y="192544"/>
                  </a:lnTo>
                  <a:lnTo>
                    <a:pt x="1077201" y="192798"/>
                  </a:lnTo>
                  <a:lnTo>
                    <a:pt x="1077887" y="192849"/>
                  </a:lnTo>
                  <a:lnTo>
                    <a:pt x="1079487" y="192811"/>
                  </a:lnTo>
                  <a:close/>
                </a:path>
                <a:path w="1255395" h="339090">
                  <a:moveTo>
                    <a:pt x="1083678" y="190144"/>
                  </a:moveTo>
                  <a:lnTo>
                    <a:pt x="1082154" y="190906"/>
                  </a:lnTo>
                  <a:lnTo>
                    <a:pt x="1081417" y="191452"/>
                  </a:lnTo>
                  <a:lnTo>
                    <a:pt x="1082890" y="190690"/>
                  </a:lnTo>
                  <a:lnTo>
                    <a:pt x="1083678" y="190144"/>
                  </a:lnTo>
                  <a:close/>
                </a:path>
                <a:path w="1255395" h="339090">
                  <a:moveTo>
                    <a:pt x="1083818" y="192938"/>
                  </a:moveTo>
                  <a:lnTo>
                    <a:pt x="1079487" y="193433"/>
                  </a:lnTo>
                  <a:lnTo>
                    <a:pt x="1082560" y="192443"/>
                  </a:lnTo>
                  <a:lnTo>
                    <a:pt x="1081493" y="192608"/>
                  </a:lnTo>
                  <a:lnTo>
                    <a:pt x="1080465" y="192798"/>
                  </a:lnTo>
                  <a:lnTo>
                    <a:pt x="1079487" y="192811"/>
                  </a:lnTo>
                  <a:lnTo>
                    <a:pt x="1077633" y="193433"/>
                  </a:lnTo>
                  <a:lnTo>
                    <a:pt x="1075842" y="193878"/>
                  </a:lnTo>
                  <a:lnTo>
                    <a:pt x="1073937" y="194221"/>
                  </a:lnTo>
                  <a:lnTo>
                    <a:pt x="1075169" y="194195"/>
                  </a:lnTo>
                  <a:lnTo>
                    <a:pt x="1076718" y="194056"/>
                  </a:lnTo>
                  <a:lnTo>
                    <a:pt x="1078738" y="193522"/>
                  </a:lnTo>
                  <a:lnTo>
                    <a:pt x="1079411" y="193357"/>
                  </a:lnTo>
                  <a:lnTo>
                    <a:pt x="1077709" y="193522"/>
                  </a:lnTo>
                  <a:lnTo>
                    <a:pt x="1079119" y="193179"/>
                  </a:lnTo>
                  <a:lnTo>
                    <a:pt x="1079614" y="192976"/>
                  </a:lnTo>
                  <a:lnTo>
                    <a:pt x="1079627" y="192849"/>
                  </a:lnTo>
                  <a:lnTo>
                    <a:pt x="1079931" y="192887"/>
                  </a:lnTo>
                  <a:lnTo>
                    <a:pt x="1079728" y="192938"/>
                  </a:lnTo>
                  <a:lnTo>
                    <a:pt x="1079538" y="193179"/>
                  </a:lnTo>
                  <a:lnTo>
                    <a:pt x="1079423" y="193344"/>
                  </a:lnTo>
                  <a:lnTo>
                    <a:pt x="1078661" y="194424"/>
                  </a:lnTo>
                  <a:lnTo>
                    <a:pt x="1075677" y="195262"/>
                  </a:lnTo>
                  <a:lnTo>
                    <a:pt x="1077696" y="195872"/>
                  </a:lnTo>
                  <a:lnTo>
                    <a:pt x="1079919" y="195376"/>
                  </a:lnTo>
                  <a:lnTo>
                    <a:pt x="1081417" y="195046"/>
                  </a:lnTo>
                  <a:lnTo>
                    <a:pt x="1080173" y="194678"/>
                  </a:lnTo>
                  <a:lnTo>
                    <a:pt x="1082255" y="193738"/>
                  </a:lnTo>
                  <a:lnTo>
                    <a:pt x="1076426" y="195376"/>
                  </a:lnTo>
                  <a:lnTo>
                    <a:pt x="1083818" y="192938"/>
                  </a:lnTo>
                  <a:close/>
                </a:path>
                <a:path w="1255395" h="339090">
                  <a:moveTo>
                    <a:pt x="1088466" y="189941"/>
                  </a:moveTo>
                  <a:lnTo>
                    <a:pt x="1086688" y="190652"/>
                  </a:lnTo>
                  <a:lnTo>
                    <a:pt x="1085532" y="191414"/>
                  </a:lnTo>
                  <a:lnTo>
                    <a:pt x="1084148" y="191960"/>
                  </a:lnTo>
                  <a:lnTo>
                    <a:pt x="1082560" y="192430"/>
                  </a:lnTo>
                  <a:lnTo>
                    <a:pt x="1084313" y="192112"/>
                  </a:lnTo>
                  <a:lnTo>
                    <a:pt x="1086116" y="191630"/>
                  </a:lnTo>
                  <a:lnTo>
                    <a:pt x="1087767" y="190995"/>
                  </a:lnTo>
                  <a:lnTo>
                    <a:pt x="1088466" y="189941"/>
                  </a:lnTo>
                  <a:close/>
                </a:path>
                <a:path w="1255395" h="339090">
                  <a:moveTo>
                    <a:pt x="1089952" y="187579"/>
                  </a:moveTo>
                  <a:lnTo>
                    <a:pt x="1087132" y="188226"/>
                  </a:lnTo>
                  <a:lnTo>
                    <a:pt x="1088199" y="187452"/>
                  </a:lnTo>
                  <a:lnTo>
                    <a:pt x="1086396" y="188264"/>
                  </a:lnTo>
                  <a:lnTo>
                    <a:pt x="1083678" y="190131"/>
                  </a:lnTo>
                  <a:lnTo>
                    <a:pt x="1085138" y="189433"/>
                  </a:lnTo>
                  <a:lnTo>
                    <a:pt x="1086764" y="188925"/>
                  </a:lnTo>
                  <a:lnTo>
                    <a:pt x="1089037" y="188544"/>
                  </a:lnTo>
                  <a:lnTo>
                    <a:pt x="1089952" y="187579"/>
                  </a:lnTo>
                  <a:close/>
                </a:path>
                <a:path w="1255395" h="339090">
                  <a:moveTo>
                    <a:pt x="1090739" y="189687"/>
                  </a:moveTo>
                  <a:lnTo>
                    <a:pt x="1089837" y="190182"/>
                  </a:lnTo>
                  <a:lnTo>
                    <a:pt x="1087767" y="191008"/>
                  </a:lnTo>
                  <a:lnTo>
                    <a:pt x="1087716" y="191236"/>
                  </a:lnTo>
                  <a:lnTo>
                    <a:pt x="1088110" y="191046"/>
                  </a:lnTo>
                  <a:lnTo>
                    <a:pt x="1089444" y="190728"/>
                  </a:lnTo>
                  <a:lnTo>
                    <a:pt x="1090129" y="190246"/>
                  </a:lnTo>
                  <a:lnTo>
                    <a:pt x="1090739" y="189687"/>
                  </a:lnTo>
                  <a:close/>
                </a:path>
                <a:path w="1255395" h="339090">
                  <a:moveTo>
                    <a:pt x="1092377" y="188391"/>
                  </a:moveTo>
                  <a:lnTo>
                    <a:pt x="1091895" y="188404"/>
                  </a:lnTo>
                  <a:lnTo>
                    <a:pt x="1092200" y="188506"/>
                  </a:lnTo>
                  <a:lnTo>
                    <a:pt x="1092377" y="188391"/>
                  </a:lnTo>
                  <a:close/>
                </a:path>
                <a:path w="1255395" h="339090">
                  <a:moveTo>
                    <a:pt x="1092720" y="188544"/>
                  </a:moveTo>
                  <a:lnTo>
                    <a:pt x="1092200" y="188506"/>
                  </a:lnTo>
                  <a:lnTo>
                    <a:pt x="1091603" y="188887"/>
                  </a:lnTo>
                  <a:lnTo>
                    <a:pt x="1090739" y="189687"/>
                  </a:lnTo>
                  <a:lnTo>
                    <a:pt x="1092149" y="188912"/>
                  </a:lnTo>
                  <a:lnTo>
                    <a:pt x="1092720" y="188544"/>
                  </a:lnTo>
                  <a:close/>
                </a:path>
                <a:path w="1255395" h="339090">
                  <a:moveTo>
                    <a:pt x="1093063" y="188480"/>
                  </a:moveTo>
                  <a:lnTo>
                    <a:pt x="1092720" y="188531"/>
                  </a:lnTo>
                  <a:lnTo>
                    <a:pt x="1092923" y="188531"/>
                  </a:lnTo>
                  <a:lnTo>
                    <a:pt x="1093063" y="188480"/>
                  </a:lnTo>
                  <a:close/>
                </a:path>
                <a:path w="1255395" h="339090">
                  <a:moveTo>
                    <a:pt x="1093901" y="191592"/>
                  </a:moveTo>
                  <a:lnTo>
                    <a:pt x="1093089" y="191350"/>
                  </a:lnTo>
                  <a:lnTo>
                    <a:pt x="1093292" y="190893"/>
                  </a:lnTo>
                  <a:lnTo>
                    <a:pt x="1090193" y="192519"/>
                  </a:lnTo>
                  <a:lnTo>
                    <a:pt x="1088605" y="193243"/>
                  </a:lnTo>
                  <a:lnTo>
                    <a:pt x="1091374" y="192963"/>
                  </a:lnTo>
                  <a:lnTo>
                    <a:pt x="1091082" y="192608"/>
                  </a:lnTo>
                  <a:lnTo>
                    <a:pt x="1093901" y="191592"/>
                  </a:lnTo>
                  <a:close/>
                </a:path>
                <a:path w="1255395" h="339090">
                  <a:moveTo>
                    <a:pt x="1094955" y="7620"/>
                  </a:moveTo>
                  <a:lnTo>
                    <a:pt x="1093990" y="7620"/>
                  </a:lnTo>
                  <a:lnTo>
                    <a:pt x="1093787" y="7848"/>
                  </a:lnTo>
                  <a:lnTo>
                    <a:pt x="1094955" y="7620"/>
                  </a:lnTo>
                  <a:close/>
                </a:path>
                <a:path w="1255395" h="339090">
                  <a:moveTo>
                    <a:pt x="1096949" y="183984"/>
                  </a:moveTo>
                  <a:lnTo>
                    <a:pt x="1094740" y="186258"/>
                  </a:lnTo>
                  <a:lnTo>
                    <a:pt x="1095768" y="185369"/>
                  </a:lnTo>
                  <a:lnTo>
                    <a:pt x="1096949" y="183984"/>
                  </a:lnTo>
                  <a:close/>
                </a:path>
                <a:path w="1255395" h="339090">
                  <a:moveTo>
                    <a:pt x="1100442" y="184683"/>
                  </a:moveTo>
                  <a:lnTo>
                    <a:pt x="1099540" y="184480"/>
                  </a:lnTo>
                  <a:lnTo>
                    <a:pt x="1097953" y="185051"/>
                  </a:lnTo>
                  <a:lnTo>
                    <a:pt x="1099400" y="185254"/>
                  </a:lnTo>
                  <a:lnTo>
                    <a:pt x="1100442" y="184683"/>
                  </a:lnTo>
                  <a:close/>
                </a:path>
                <a:path w="1255395" h="339090">
                  <a:moveTo>
                    <a:pt x="1100658" y="6350"/>
                  </a:moveTo>
                  <a:lnTo>
                    <a:pt x="1099807" y="6350"/>
                  </a:lnTo>
                  <a:lnTo>
                    <a:pt x="1099096" y="7277"/>
                  </a:lnTo>
                  <a:lnTo>
                    <a:pt x="1100658" y="6350"/>
                  </a:lnTo>
                  <a:close/>
                </a:path>
                <a:path w="1255395" h="339090">
                  <a:moveTo>
                    <a:pt x="1100709" y="184543"/>
                  </a:moveTo>
                  <a:lnTo>
                    <a:pt x="1100442" y="184683"/>
                  </a:lnTo>
                  <a:lnTo>
                    <a:pt x="1100582" y="184708"/>
                  </a:lnTo>
                  <a:lnTo>
                    <a:pt x="1100709" y="184543"/>
                  </a:lnTo>
                  <a:close/>
                </a:path>
                <a:path w="1255395" h="339090">
                  <a:moveTo>
                    <a:pt x="1102525" y="184734"/>
                  </a:moveTo>
                  <a:lnTo>
                    <a:pt x="1101445" y="185254"/>
                  </a:lnTo>
                  <a:lnTo>
                    <a:pt x="1101267" y="185737"/>
                  </a:lnTo>
                  <a:lnTo>
                    <a:pt x="1102525" y="184734"/>
                  </a:lnTo>
                  <a:close/>
                </a:path>
                <a:path w="1255395" h="339090">
                  <a:moveTo>
                    <a:pt x="1103947" y="185394"/>
                  </a:moveTo>
                  <a:lnTo>
                    <a:pt x="1103452" y="185254"/>
                  </a:lnTo>
                  <a:lnTo>
                    <a:pt x="1103109" y="185572"/>
                  </a:lnTo>
                  <a:lnTo>
                    <a:pt x="1103947" y="185394"/>
                  </a:lnTo>
                  <a:close/>
                </a:path>
                <a:path w="1255395" h="339090">
                  <a:moveTo>
                    <a:pt x="1105433" y="183248"/>
                  </a:moveTo>
                  <a:lnTo>
                    <a:pt x="1105255" y="183083"/>
                  </a:lnTo>
                  <a:lnTo>
                    <a:pt x="1104582" y="183108"/>
                  </a:lnTo>
                  <a:lnTo>
                    <a:pt x="1105230" y="182460"/>
                  </a:lnTo>
                  <a:lnTo>
                    <a:pt x="1102525" y="184734"/>
                  </a:lnTo>
                  <a:lnTo>
                    <a:pt x="1105433" y="183248"/>
                  </a:lnTo>
                  <a:close/>
                </a:path>
                <a:path w="1255395" h="339090">
                  <a:moveTo>
                    <a:pt x="1107630" y="180352"/>
                  </a:moveTo>
                  <a:lnTo>
                    <a:pt x="1107313" y="180174"/>
                  </a:lnTo>
                  <a:lnTo>
                    <a:pt x="1104988" y="182219"/>
                  </a:lnTo>
                  <a:lnTo>
                    <a:pt x="1107351" y="180848"/>
                  </a:lnTo>
                  <a:lnTo>
                    <a:pt x="1107630" y="180352"/>
                  </a:lnTo>
                  <a:close/>
                </a:path>
                <a:path w="1255395" h="339090">
                  <a:moveTo>
                    <a:pt x="1108849" y="178777"/>
                  </a:moveTo>
                  <a:lnTo>
                    <a:pt x="1107859" y="179184"/>
                  </a:lnTo>
                  <a:lnTo>
                    <a:pt x="1106081" y="180060"/>
                  </a:lnTo>
                  <a:lnTo>
                    <a:pt x="1105738" y="179768"/>
                  </a:lnTo>
                  <a:lnTo>
                    <a:pt x="1105750" y="180111"/>
                  </a:lnTo>
                  <a:lnTo>
                    <a:pt x="1106944" y="179959"/>
                  </a:lnTo>
                  <a:lnTo>
                    <a:pt x="1107325" y="180162"/>
                  </a:lnTo>
                  <a:lnTo>
                    <a:pt x="1108849" y="178777"/>
                  </a:lnTo>
                  <a:close/>
                </a:path>
                <a:path w="1255395" h="339090">
                  <a:moveTo>
                    <a:pt x="1109687" y="184467"/>
                  </a:moveTo>
                  <a:lnTo>
                    <a:pt x="1109484" y="184505"/>
                  </a:lnTo>
                  <a:lnTo>
                    <a:pt x="1109116" y="184721"/>
                  </a:lnTo>
                  <a:lnTo>
                    <a:pt x="1109014" y="184861"/>
                  </a:lnTo>
                  <a:lnTo>
                    <a:pt x="1109687" y="184467"/>
                  </a:lnTo>
                  <a:close/>
                </a:path>
                <a:path w="1255395" h="339090">
                  <a:moveTo>
                    <a:pt x="1111783" y="182194"/>
                  </a:moveTo>
                  <a:lnTo>
                    <a:pt x="1109141" y="183375"/>
                  </a:lnTo>
                  <a:lnTo>
                    <a:pt x="1108824" y="183705"/>
                  </a:lnTo>
                  <a:lnTo>
                    <a:pt x="1106487" y="184861"/>
                  </a:lnTo>
                  <a:lnTo>
                    <a:pt x="1103947" y="185394"/>
                  </a:lnTo>
                  <a:lnTo>
                    <a:pt x="1104468" y="185534"/>
                  </a:lnTo>
                  <a:lnTo>
                    <a:pt x="1105306" y="185674"/>
                  </a:lnTo>
                  <a:lnTo>
                    <a:pt x="1107173" y="185432"/>
                  </a:lnTo>
                  <a:lnTo>
                    <a:pt x="1107516" y="185102"/>
                  </a:lnTo>
                  <a:lnTo>
                    <a:pt x="1107668" y="184607"/>
                  </a:lnTo>
                  <a:lnTo>
                    <a:pt x="1108989" y="183870"/>
                  </a:lnTo>
                  <a:lnTo>
                    <a:pt x="1110234" y="183375"/>
                  </a:lnTo>
                  <a:lnTo>
                    <a:pt x="1109205" y="184213"/>
                  </a:lnTo>
                  <a:lnTo>
                    <a:pt x="1109408" y="184416"/>
                  </a:lnTo>
                  <a:lnTo>
                    <a:pt x="1110094" y="183705"/>
                  </a:lnTo>
                  <a:lnTo>
                    <a:pt x="1110462" y="183375"/>
                  </a:lnTo>
                  <a:lnTo>
                    <a:pt x="1111783" y="182194"/>
                  </a:lnTo>
                  <a:close/>
                </a:path>
                <a:path w="1255395" h="339090">
                  <a:moveTo>
                    <a:pt x="1112329" y="179882"/>
                  </a:moveTo>
                  <a:lnTo>
                    <a:pt x="1110361" y="180695"/>
                  </a:lnTo>
                  <a:lnTo>
                    <a:pt x="1110957" y="180035"/>
                  </a:lnTo>
                  <a:lnTo>
                    <a:pt x="1108100" y="182524"/>
                  </a:lnTo>
                  <a:lnTo>
                    <a:pt x="1111567" y="181076"/>
                  </a:lnTo>
                  <a:lnTo>
                    <a:pt x="1112329" y="179882"/>
                  </a:lnTo>
                  <a:close/>
                </a:path>
                <a:path w="1255395" h="339090">
                  <a:moveTo>
                    <a:pt x="1119784" y="171932"/>
                  </a:moveTo>
                  <a:lnTo>
                    <a:pt x="1119505" y="171983"/>
                  </a:lnTo>
                  <a:lnTo>
                    <a:pt x="1119174" y="172173"/>
                  </a:lnTo>
                  <a:lnTo>
                    <a:pt x="1118755" y="172974"/>
                  </a:lnTo>
                  <a:lnTo>
                    <a:pt x="1119784" y="171932"/>
                  </a:lnTo>
                  <a:close/>
                </a:path>
                <a:path w="1255395" h="339090">
                  <a:moveTo>
                    <a:pt x="1120228" y="2540"/>
                  </a:moveTo>
                  <a:lnTo>
                    <a:pt x="1117523" y="2540"/>
                  </a:lnTo>
                  <a:lnTo>
                    <a:pt x="1117587" y="1270"/>
                  </a:lnTo>
                  <a:lnTo>
                    <a:pt x="1115669" y="2540"/>
                  </a:lnTo>
                  <a:lnTo>
                    <a:pt x="1115504" y="2540"/>
                  </a:lnTo>
                  <a:lnTo>
                    <a:pt x="1118095" y="3810"/>
                  </a:lnTo>
                  <a:lnTo>
                    <a:pt x="1120228" y="2540"/>
                  </a:lnTo>
                  <a:close/>
                </a:path>
                <a:path w="1255395" h="339090">
                  <a:moveTo>
                    <a:pt x="1121968" y="169722"/>
                  </a:moveTo>
                  <a:lnTo>
                    <a:pt x="1119797" y="171932"/>
                  </a:lnTo>
                  <a:lnTo>
                    <a:pt x="1120254" y="171869"/>
                  </a:lnTo>
                  <a:lnTo>
                    <a:pt x="1120571" y="172199"/>
                  </a:lnTo>
                  <a:lnTo>
                    <a:pt x="1120825" y="170954"/>
                  </a:lnTo>
                  <a:lnTo>
                    <a:pt x="1120876" y="171437"/>
                  </a:lnTo>
                  <a:lnTo>
                    <a:pt x="1121130" y="170764"/>
                  </a:lnTo>
                  <a:lnTo>
                    <a:pt x="1121968" y="169722"/>
                  </a:lnTo>
                  <a:close/>
                </a:path>
                <a:path w="1255395" h="339090">
                  <a:moveTo>
                    <a:pt x="1122159" y="168478"/>
                  </a:moveTo>
                  <a:lnTo>
                    <a:pt x="1121498" y="168579"/>
                  </a:lnTo>
                  <a:lnTo>
                    <a:pt x="1119505" y="170027"/>
                  </a:lnTo>
                  <a:lnTo>
                    <a:pt x="1120089" y="169278"/>
                  </a:lnTo>
                  <a:lnTo>
                    <a:pt x="1117981" y="171208"/>
                  </a:lnTo>
                  <a:lnTo>
                    <a:pt x="1118641" y="171107"/>
                  </a:lnTo>
                  <a:lnTo>
                    <a:pt x="1120254" y="170561"/>
                  </a:lnTo>
                  <a:lnTo>
                    <a:pt x="1122159" y="168478"/>
                  </a:lnTo>
                  <a:close/>
                </a:path>
                <a:path w="1255395" h="339090">
                  <a:moveTo>
                    <a:pt x="1122692" y="170586"/>
                  </a:moveTo>
                  <a:lnTo>
                    <a:pt x="1118501" y="175107"/>
                  </a:lnTo>
                  <a:lnTo>
                    <a:pt x="1119289" y="174523"/>
                  </a:lnTo>
                  <a:lnTo>
                    <a:pt x="1122692" y="170586"/>
                  </a:lnTo>
                  <a:close/>
                </a:path>
                <a:path w="1255395" h="339090">
                  <a:moveTo>
                    <a:pt x="1122972" y="1270"/>
                  </a:moveTo>
                  <a:lnTo>
                    <a:pt x="1122362" y="1270"/>
                  </a:lnTo>
                  <a:lnTo>
                    <a:pt x="1120228" y="2540"/>
                  </a:lnTo>
                  <a:lnTo>
                    <a:pt x="1122972" y="1270"/>
                  </a:lnTo>
                  <a:close/>
                </a:path>
                <a:path w="1255395" h="339090">
                  <a:moveTo>
                    <a:pt x="1126959" y="165519"/>
                  </a:moveTo>
                  <a:lnTo>
                    <a:pt x="1126578" y="165519"/>
                  </a:lnTo>
                  <a:lnTo>
                    <a:pt x="1124610" y="167360"/>
                  </a:lnTo>
                  <a:lnTo>
                    <a:pt x="1126959" y="165519"/>
                  </a:lnTo>
                  <a:close/>
                </a:path>
                <a:path w="1255395" h="339090">
                  <a:moveTo>
                    <a:pt x="1128153" y="164058"/>
                  </a:moveTo>
                  <a:lnTo>
                    <a:pt x="1127709" y="164249"/>
                  </a:lnTo>
                  <a:lnTo>
                    <a:pt x="1126109" y="165519"/>
                  </a:lnTo>
                  <a:lnTo>
                    <a:pt x="1126578" y="165519"/>
                  </a:lnTo>
                  <a:lnTo>
                    <a:pt x="1128153" y="164058"/>
                  </a:lnTo>
                  <a:close/>
                </a:path>
                <a:path w="1255395" h="339090">
                  <a:moveTo>
                    <a:pt x="1128763" y="165608"/>
                  </a:moveTo>
                  <a:lnTo>
                    <a:pt x="1127531" y="165354"/>
                  </a:lnTo>
                  <a:lnTo>
                    <a:pt x="1123467" y="168833"/>
                  </a:lnTo>
                  <a:lnTo>
                    <a:pt x="1124889" y="168109"/>
                  </a:lnTo>
                  <a:lnTo>
                    <a:pt x="1126591" y="166979"/>
                  </a:lnTo>
                  <a:lnTo>
                    <a:pt x="1124699" y="169125"/>
                  </a:lnTo>
                  <a:lnTo>
                    <a:pt x="1128763" y="165608"/>
                  </a:lnTo>
                  <a:close/>
                </a:path>
                <a:path w="1255395" h="339090">
                  <a:moveTo>
                    <a:pt x="1129334" y="162852"/>
                  </a:moveTo>
                  <a:lnTo>
                    <a:pt x="1126363" y="164769"/>
                  </a:lnTo>
                  <a:lnTo>
                    <a:pt x="1127709" y="164249"/>
                  </a:lnTo>
                  <a:lnTo>
                    <a:pt x="1129334" y="162852"/>
                  </a:lnTo>
                  <a:close/>
                </a:path>
                <a:path w="1255395" h="339090">
                  <a:moveTo>
                    <a:pt x="1129538" y="302260"/>
                  </a:moveTo>
                  <a:lnTo>
                    <a:pt x="1124915" y="303530"/>
                  </a:lnTo>
                  <a:lnTo>
                    <a:pt x="1126464" y="303530"/>
                  </a:lnTo>
                  <a:lnTo>
                    <a:pt x="1129538" y="302260"/>
                  </a:lnTo>
                  <a:close/>
                </a:path>
                <a:path w="1255395" h="339090">
                  <a:moveTo>
                    <a:pt x="1131595" y="300012"/>
                  </a:moveTo>
                  <a:lnTo>
                    <a:pt x="1131125" y="300240"/>
                  </a:lnTo>
                  <a:lnTo>
                    <a:pt x="1131150" y="300367"/>
                  </a:lnTo>
                  <a:lnTo>
                    <a:pt x="1131341" y="300228"/>
                  </a:lnTo>
                  <a:lnTo>
                    <a:pt x="1131595" y="300012"/>
                  </a:lnTo>
                  <a:close/>
                </a:path>
                <a:path w="1255395" h="339090">
                  <a:moveTo>
                    <a:pt x="1138897" y="160820"/>
                  </a:moveTo>
                  <a:lnTo>
                    <a:pt x="1136116" y="162433"/>
                  </a:lnTo>
                  <a:lnTo>
                    <a:pt x="1136497" y="162674"/>
                  </a:lnTo>
                  <a:lnTo>
                    <a:pt x="1138377" y="161594"/>
                  </a:lnTo>
                  <a:lnTo>
                    <a:pt x="1138897" y="160820"/>
                  </a:lnTo>
                  <a:close/>
                </a:path>
                <a:path w="1255395" h="339090">
                  <a:moveTo>
                    <a:pt x="1139786" y="294640"/>
                  </a:moveTo>
                  <a:lnTo>
                    <a:pt x="1138821" y="294640"/>
                  </a:lnTo>
                  <a:lnTo>
                    <a:pt x="1138326" y="295236"/>
                  </a:lnTo>
                  <a:lnTo>
                    <a:pt x="1139786" y="294640"/>
                  </a:lnTo>
                  <a:close/>
                </a:path>
                <a:path w="1255395" h="339090">
                  <a:moveTo>
                    <a:pt x="1141590" y="156108"/>
                  </a:moveTo>
                  <a:lnTo>
                    <a:pt x="1138948" y="159156"/>
                  </a:lnTo>
                  <a:lnTo>
                    <a:pt x="1136332" y="160896"/>
                  </a:lnTo>
                  <a:lnTo>
                    <a:pt x="1138720" y="160693"/>
                  </a:lnTo>
                  <a:lnTo>
                    <a:pt x="1141590" y="156108"/>
                  </a:lnTo>
                  <a:close/>
                </a:path>
                <a:path w="1255395" h="339090">
                  <a:moveTo>
                    <a:pt x="1141882" y="155765"/>
                  </a:moveTo>
                  <a:lnTo>
                    <a:pt x="1141742" y="155854"/>
                  </a:lnTo>
                  <a:lnTo>
                    <a:pt x="1141590" y="156108"/>
                  </a:lnTo>
                  <a:lnTo>
                    <a:pt x="1141882" y="155765"/>
                  </a:lnTo>
                  <a:close/>
                </a:path>
                <a:path w="1255395" h="339090">
                  <a:moveTo>
                    <a:pt x="1145857" y="151650"/>
                  </a:moveTo>
                  <a:lnTo>
                    <a:pt x="1142733" y="154774"/>
                  </a:lnTo>
                  <a:lnTo>
                    <a:pt x="1141882" y="155765"/>
                  </a:lnTo>
                  <a:lnTo>
                    <a:pt x="1144752" y="153758"/>
                  </a:lnTo>
                  <a:lnTo>
                    <a:pt x="1145413" y="153593"/>
                  </a:lnTo>
                  <a:lnTo>
                    <a:pt x="1145857" y="151650"/>
                  </a:lnTo>
                  <a:close/>
                </a:path>
                <a:path w="1255395" h="339090">
                  <a:moveTo>
                    <a:pt x="1147978" y="1435"/>
                  </a:moveTo>
                  <a:lnTo>
                    <a:pt x="1147076" y="1168"/>
                  </a:lnTo>
                  <a:lnTo>
                    <a:pt x="1147381" y="1358"/>
                  </a:lnTo>
                  <a:lnTo>
                    <a:pt x="1147508" y="1727"/>
                  </a:lnTo>
                  <a:lnTo>
                    <a:pt x="1147953" y="1612"/>
                  </a:lnTo>
                  <a:lnTo>
                    <a:pt x="1147978" y="1435"/>
                  </a:lnTo>
                  <a:close/>
                </a:path>
                <a:path w="1255395" h="339090">
                  <a:moveTo>
                    <a:pt x="1150378" y="1663"/>
                  </a:moveTo>
                  <a:lnTo>
                    <a:pt x="1149692" y="1397"/>
                  </a:lnTo>
                  <a:lnTo>
                    <a:pt x="1148727" y="1104"/>
                  </a:lnTo>
                  <a:lnTo>
                    <a:pt x="1147330" y="787"/>
                  </a:lnTo>
                  <a:lnTo>
                    <a:pt x="1150378" y="1663"/>
                  </a:lnTo>
                  <a:close/>
                </a:path>
                <a:path w="1255395" h="339090">
                  <a:moveTo>
                    <a:pt x="1151534" y="146672"/>
                  </a:moveTo>
                  <a:lnTo>
                    <a:pt x="1149743" y="149479"/>
                  </a:lnTo>
                  <a:lnTo>
                    <a:pt x="1151483" y="147180"/>
                  </a:lnTo>
                  <a:lnTo>
                    <a:pt x="1151534" y="146672"/>
                  </a:lnTo>
                  <a:close/>
                </a:path>
                <a:path w="1255395" h="339090">
                  <a:moveTo>
                    <a:pt x="1160424" y="2540"/>
                  </a:moveTo>
                  <a:lnTo>
                    <a:pt x="1159484" y="2540"/>
                  </a:lnTo>
                  <a:lnTo>
                    <a:pt x="1159992" y="2641"/>
                  </a:lnTo>
                  <a:lnTo>
                    <a:pt x="1160424" y="2540"/>
                  </a:lnTo>
                  <a:close/>
                </a:path>
                <a:path w="1255395" h="339090">
                  <a:moveTo>
                    <a:pt x="1164361" y="262890"/>
                  </a:moveTo>
                  <a:lnTo>
                    <a:pt x="1161364" y="264160"/>
                  </a:lnTo>
                  <a:lnTo>
                    <a:pt x="1163840" y="263309"/>
                  </a:lnTo>
                  <a:lnTo>
                    <a:pt x="1164361" y="262890"/>
                  </a:lnTo>
                  <a:close/>
                </a:path>
                <a:path w="1255395" h="339090">
                  <a:moveTo>
                    <a:pt x="1175194" y="131051"/>
                  </a:moveTo>
                  <a:lnTo>
                    <a:pt x="1174089" y="129895"/>
                  </a:lnTo>
                  <a:lnTo>
                    <a:pt x="1172286" y="129197"/>
                  </a:lnTo>
                  <a:lnTo>
                    <a:pt x="1169936" y="129222"/>
                  </a:lnTo>
                  <a:lnTo>
                    <a:pt x="1168323" y="129667"/>
                  </a:lnTo>
                  <a:lnTo>
                    <a:pt x="1167612" y="130175"/>
                  </a:lnTo>
                  <a:lnTo>
                    <a:pt x="1167765" y="130619"/>
                  </a:lnTo>
                  <a:lnTo>
                    <a:pt x="1168387" y="130543"/>
                  </a:lnTo>
                  <a:lnTo>
                    <a:pt x="1169162" y="130136"/>
                  </a:lnTo>
                  <a:lnTo>
                    <a:pt x="1170406" y="129908"/>
                  </a:lnTo>
                  <a:lnTo>
                    <a:pt x="1172730" y="130098"/>
                  </a:lnTo>
                  <a:lnTo>
                    <a:pt x="1173556" y="130594"/>
                  </a:lnTo>
                  <a:lnTo>
                    <a:pt x="1174724" y="131025"/>
                  </a:lnTo>
                  <a:lnTo>
                    <a:pt x="1174280" y="130327"/>
                  </a:lnTo>
                  <a:lnTo>
                    <a:pt x="1175194" y="131051"/>
                  </a:lnTo>
                  <a:close/>
                </a:path>
                <a:path w="1255395" h="339090">
                  <a:moveTo>
                    <a:pt x="1186802" y="10160"/>
                  </a:moveTo>
                  <a:lnTo>
                    <a:pt x="1185811" y="8890"/>
                  </a:lnTo>
                  <a:lnTo>
                    <a:pt x="1182992" y="8890"/>
                  </a:lnTo>
                  <a:lnTo>
                    <a:pt x="1186802" y="10160"/>
                  </a:lnTo>
                  <a:close/>
                </a:path>
                <a:path w="1255395" h="339090">
                  <a:moveTo>
                    <a:pt x="1196644" y="235813"/>
                  </a:moveTo>
                  <a:lnTo>
                    <a:pt x="1195222" y="236220"/>
                  </a:lnTo>
                  <a:lnTo>
                    <a:pt x="1195146" y="238086"/>
                  </a:lnTo>
                  <a:lnTo>
                    <a:pt x="1196644" y="235813"/>
                  </a:lnTo>
                  <a:close/>
                </a:path>
                <a:path w="1255395" h="339090">
                  <a:moveTo>
                    <a:pt x="1200594" y="229870"/>
                  </a:moveTo>
                  <a:lnTo>
                    <a:pt x="1196644" y="235813"/>
                  </a:lnTo>
                  <a:lnTo>
                    <a:pt x="1199591" y="234950"/>
                  </a:lnTo>
                  <a:lnTo>
                    <a:pt x="1200594" y="229870"/>
                  </a:lnTo>
                  <a:close/>
                </a:path>
                <a:path w="1255395" h="339090">
                  <a:moveTo>
                    <a:pt x="1201343" y="219710"/>
                  </a:moveTo>
                  <a:lnTo>
                    <a:pt x="1201229" y="219887"/>
                  </a:lnTo>
                  <a:lnTo>
                    <a:pt x="1201204" y="220040"/>
                  </a:lnTo>
                  <a:lnTo>
                    <a:pt x="1201343" y="219710"/>
                  </a:lnTo>
                  <a:close/>
                </a:path>
                <a:path w="1255395" h="339090">
                  <a:moveTo>
                    <a:pt x="1202448" y="15621"/>
                  </a:moveTo>
                  <a:lnTo>
                    <a:pt x="1202347" y="15240"/>
                  </a:lnTo>
                  <a:lnTo>
                    <a:pt x="1197330" y="11430"/>
                  </a:lnTo>
                  <a:lnTo>
                    <a:pt x="1202448" y="15621"/>
                  </a:lnTo>
                  <a:close/>
                </a:path>
                <a:path w="1255395" h="339090">
                  <a:moveTo>
                    <a:pt x="1205103" y="17780"/>
                  </a:moveTo>
                  <a:lnTo>
                    <a:pt x="1202448" y="15621"/>
                  </a:lnTo>
                  <a:lnTo>
                    <a:pt x="1202702" y="16510"/>
                  </a:lnTo>
                  <a:lnTo>
                    <a:pt x="1202740" y="16814"/>
                  </a:lnTo>
                  <a:lnTo>
                    <a:pt x="1205103" y="17780"/>
                  </a:lnTo>
                  <a:close/>
                </a:path>
                <a:path w="1255395" h="339090">
                  <a:moveTo>
                    <a:pt x="1205179" y="215315"/>
                  </a:moveTo>
                  <a:lnTo>
                    <a:pt x="1205026" y="214718"/>
                  </a:lnTo>
                  <a:lnTo>
                    <a:pt x="1203617" y="217170"/>
                  </a:lnTo>
                  <a:lnTo>
                    <a:pt x="1205179" y="215315"/>
                  </a:lnTo>
                  <a:close/>
                </a:path>
                <a:path w="1255395" h="339090">
                  <a:moveTo>
                    <a:pt x="1205814" y="212090"/>
                  </a:moveTo>
                  <a:lnTo>
                    <a:pt x="1205318" y="213360"/>
                  </a:lnTo>
                  <a:lnTo>
                    <a:pt x="1205522" y="213017"/>
                  </a:lnTo>
                  <a:lnTo>
                    <a:pt x="1205814" y="212090"/>
                  </a:lnTo>
                  <a:close/>
                </a:path>
                <a:path w="1255395" h="339090">
                  <a:moveTo>
                    <a:pt x="1207998" y="209550"/>
                  </a:moveTo>
                  <a:lnTo>
                    <a:pt x="1206804" y="210820"/>
                  </a:lnTo>
                  <a:lnTo>
                    <a:pt x="1205522" y="213017"/>
                  </a:lnTo>
                  <a:lnTo>
                    <a:pt x="1205014" y="214630"/>
                  </a:lnTo>
                  <a:lnTo>
                    <a:pt x="1207998" y="209550"/>
                  </a:lnTo>
                  <a:close/>
                </a:path>
                <a:path w="1255395" h="339090">
                  <a:moveTo>
                    <a:pt x="1214932" y="210947"/>
                  </a:moveTo>
                  <a:lnTo>
                    <a:pt x="1214691" y="211162"/>
                  </a:lnTo>
                  <a:lnTo>
                    <a:pt x="1214145" y="212623"/>
                  </a:lnTo>
                  <a:lnTo>
                    <a:pt x="1214462" y="212039"/>
                  </a:lnTo>
                  <a:lnTo>
                    <a:pt x="1214932" y="210947"/>
                  </a:lnTo>
                  <a:close/>
                </a:path>
                <a:path w="1255395" h="339090">
                  <a:moveTo>
                    <a:pt x="1215936" y="211175"/>
                  </a:moveTo>
                  <a:lnTo>
                    <a:pt x="1215758" y="211328"/>
                  </a:lnTo>
                  <a:lnTo>
                    <a:pt x="1215377" y="212763"/>
                  </a:lnTo>
                  <a:lnTo>
                    <a:pt x="1215923" y="212090"/>
                  </a:lnTo>
                  <a:lnTo>
                    <a:pt x="1215936" y="211175"/>
                  </a:lnTo>
                  <a:close/>
                </a:path>
                <a:path w="1255395" h="339090">
                  <a:moveTo>
                    <a:pt x="1216177" y="213360"/>
                  </a:moveTo>
                  <a:lnTo>
                    <a:pt x="1216088" y="211886"/>
                  </a:lnTo>
                  <a:lnTo>
                    <a:pt x="1216101" y="212763"/>
                  </a:lnTo>
                  <a:lnTo>
                    <a:pt x="1216177" y="213360"/>
                  </a:lnTo>
                  <a:close/>
                </a:path>
                <a:path w="1255395" h="339090">
                  <a:moveTo>
                    <a:pt x="1218615" y="208800"/>
                  </a:moveTo>
                  <a:lnTo>
                    <a:pt x="1216469" y="209410"/>
                  </a:lnTo>
                  <a:lnTo>
                    <a:pt x="1216317" y="210820"/>
                  </a:lnTo>
                  <a:lnTo>
                    <a:pt x="1216050" y="211061"/>
                  </a:lnTo>
                  <a:lnTo>
                    <a:pt x="1216088" y="211886"/>
                  </a:lnTo>
                  <a:lnTo>
                    <a:pt x="1218615" y="208800"/>
                  </a:lnTo>
                  <a:close/>
                </a:path>
                <a:path w="1255395" h="339090">
                  <a:moveTo>
                    <a:pt x="1221193" y="30137"/>
                  </a:moveTo>
                  <a:lnTo>
                    <a:pt x="1220444" y="29210"/>
                  </a:lnTo>
                  <a:lnTo>
                    <a:pt x="1220571" y="29210"/>
                  </a:lnTo>
                  <a:lnTo>
                    <a:pt x="1218704" y="28041"/>
                  </a:lnTo>
                  <a:lnTo>
                    <a:pt x="1219644" y="29210"/>
                  </a:lnTo>
                  <a:lnTo>
                    <a:pt x="1221193" y="30137"/>
                  </a:lnTo>
                  <a:close/>
                </a:path>
                <a:path w="1255395" h="339090">
                  <a:moveTo>
                    <a:pt x="1221790" y="30480"/>
                  </a:moveTo>
                  <a:lnTo>
                    <a:pt x="1221193" y="30137"/>
                  </a:lnTo>
                  <a:lnTo>
                    <a:pt x="1221486" y="30480"/>
                  </a:lnTo>
                  <a:lnTo>
                    <a:pt x="1221790" y="30480"/>
                  </a:lnTo>
                  <a:close/>
                </a:path>
                <a:path w="1255395" h="339090">
                  <a:moveTo>
                    <a:pt x="1223670" y="31750"/>
                  </a:moveTo>
                  <a:lnTo>
                    <a:pt x="1222806" y="27940"/>
                  </a:lnTo>
                  <a:lnTo>
                    <a:pt x="1219936" y="26670"/>
                  </a:lnTo>
                  <a:lnTo>
                    <a:pt x="1216901" y="22860"/>
                  </a:lnTo>
                  <a:lnTo>
                    <a:pt x="1217510" y="24130"/>
                  </a:lnTo>
                  <a:lnTo>
                    <a:pt x="1221574" y="29210"/>
                  </a:lnTo>
                  <a:lnTo>
                    <a:pt x="1220571" y="29210"/>
                  </a:lnTo>
                  <a:lnTo>
                    <a:pt x="1222565" y="30467"/>
                  </a:lnTo>
                  <a:lnTo>
                    <a:pt x="1223670" y="31750"/>
                  </a:lnTo>
                  <a:close/>
                </a:path>
                <a:path w="1255395" h="339090">
                  <a:moveTo>
                    <a:pt x="1225956" y="35242"/>
                  </a:moveTo>
                  <a:lnTo>
                    <a:pt x="1225130" y="34912"/>
                  </a:lnTo>
                  <a:lnTo>
                    <a:pt x="1225677" y="35560"/>
                  </a:lnTo>
                  <a:lnTo>
                    <a:pt x="1225956" y="35242"/>
                  </a:lnTo>
                  <a:close/>
                </a:path>
                <a:path w="1255395" h="339090">
                  <a:moveTo>
                    <a:pt x="1227150" y="197535"/>
                  </a:moveTo>
                  <a:lnTo>
                    <a:pt x="1226413" y="198056"/>
                  </a:lnTo>
                  <a:lnTo>
                    <a:pt x="1225600" y="200660"/>
                  </a:lnTo>
                  <a:lnTo>
                    <a:pt x="1227150" y="197535"/>
                  </a:lnTo>
                  <a:close/>
                </a:path>
                <a:path w="1255395" h="339090">
                  <a:moveTo>
                    <a:pt x="1227670" y="37960"/>
                  </a:moveTo>
                  <a:lnTo>
                    <a:pt x="1226743" y="36830"/>
                  </a:lnTo>
                  <a:lnTo>
                    <a:pt x="1226045" y="36830"/>
                  </a:lnTo>
                  <a:lnTo>
                    <a:pt x="1227670" y="37960"/>
                  </a:lnTo>
                  <a:close/>
                </a:path>
                <a:path w="1255395" h="339090">
                  <a:moveTo>
                    <a:pt x="1227886" y="38100"/>
                  </a:moveTo>
                  <a:lnTo>
                    <a:pt x="1227670" y="37960"/>
                  </a:lnTo>
                  <a:lnTo>
                    <a:pt x="1227797" y="38100"/>
                  </a:lnTo>
                  <a:close/>
                </a:path>
                <a:path w="1255395" h="339090">
                  <a:moveTo>
                    <a:pt x="1228572" y="38100"/>
                  </a:moveTo>
                  <a:lnTo>
                    <a:pt x="1227886" y="33020"/>
                  </a:lnTo>
                  <a:lnTo>
                    <a:pt x="1225956" y="35242"/>
                  </a:lnTo>
                  <a:lnTo>
                    <a:pt x="1226794" y="35560"/>
                  </a:lnTo>
                  <a:lnTo>
                    <a:pt x="1228572" y="38100"/>
                  </a:lnTo>
                  <a:close/>
                </a:path>
                <a:path w="1255395" h="339090">
                  <a:moveTo>
                    <a:pt x="1229398" y="193040"/>
                  </a:moveTo>
                  <a:lnTo>
                    <a:pt x="1227150" y="197535"/>
                  </a:lnTo>
                  <a:lnTo>
                    <a:pt x="1228140" y="196850"/>
                  </a:lnTo>
                  <a:lnTo>
                    <a:pt x="1229398" y="193040"/>
                  </a:lnTo>
                  <a:close/>
                </a:path>
                <a:path w="1255395" h="339090">
                  <a:moveTo>
                    <a:pt x="1231988" y="40462"/>
                  </a:moveTo>
                  <a:lnTo>
                    <a:pt x="1231671" y="40081"/>
                  </a:lnTo>
                  <a:lnTo>
                    <a:pt x="1231176" y="40106"/>
                  </a:lnTo>
                  <a:lnTo>
                    <a:pt x="1231709" y="40386"/>
                  </a:lnTo>
                  <a:lnTo>
                    <a:pt x="1231988" y="40462"/>
                  </a:lnTo>
                  <a:close/>
                </a:path>
                <a:path w="1255395" h="339090">
                  <a:moveTo>
                    <a:pt x="1234897" y="182880"/>
                  </a:moveTo>
                  <a:lnTo>
                    <a:pt x="1232433" y="187134"/>
                  </a:lnTo>
                  <a:lnTo>
                    <a:pt x="1234427" y="184150"/>
                  </a:lnTo>
                  <a:lnTo>
                    <a:pt x="1234897" y="182880"/>
                  </a:lnTo>
                  <a:close/>
                </a:path>
                <a:path w="1255395" h="339090">
                  <a:moveTo>
                    <a:pt x="1239761" y="51168"/>
                  </a:moveTo>
                  <a:lnTo>
                    <a:pt x="1239304" y="50520"/>
                  </a:lnTo>
                  <a:lnTo>
                    <a:pt x="1238732" y="49847"/>
                  </a:lnTo>
                  <a:lnTo>
                    <a:pt x="1239761" y="51168"/>
                  </a:lnTo>
                  <a:close/>
                </a:path>
                <a:path w="1255395" h="339090">
                  <a:moveTo>
                    <a:pt x="1251839" y="76200"/>
                  </a:moveTo>
                  <a:lnTo>
                    <a:pt x="1249972" y="72390"/>
                  </a:lnTo>
                  <a:lnTo>
                    <a:pt x="1250162" y="73660"/>
                  </a:lnTo>
                  <a:lnTo>
                    <a:pt x="1250149" y="73850"/>
                  </a:lnTo>
                  <a:lnTo>
                    <a:pt x="1250581" y="76200"/>
                  </a:lnTo>
                  <a:lnTo>
                    <a:pt x="1251839" y="76200"/>
                  </a:lnTo>
                  <a:close/>
                </a:path>
                <a:path w="1255395" h="339090">
                  <a:moveTo>
                    <a:pt x="1252982" y="76200"/>
                  </a:moveTo>
                  <a:lnTo>
                    <a:pt x="1251839" y="76200"/>
                  </a:lnTo>
                  <a:lnTo>
                    <a:pt x="1252474" y="77470"/>
                  </a:lnTo>
                  <a:lnTo>
                    <a:pt x="1252829" y="80010"/>
                  </a:lnTo>
                  <a:lnTo>
                    <a:pt x="1252982" y="76200"/>
                  </a:lnTo>
                  <a:close/>
                </a:path>
                <a:path w="1255395" h="339090">
                  <a:moveTo>
                    <a:pt x="1254455" y="112433"/>
                  </a:moveTo>
                  <a:lnTo>
                    <a:pt x="1254315" y="112064"/>
                  </a:lnTo>
                  <a:lnTo>
                    <a:pt x="1254290" y="112242"/>
                  </a:lnTo>
                  <a:lnTo>
                    <a:pt x="1254391" y="112395"/>
                  </a:lnTo>
                  <a:close/>
                </a:path>
                <a:path w="1255395" h="339090">
                  <a:moveTo>
                    <a:pt x="1254709" y="91440"/>
                  </a:moveTo>
                  <a:lnTo>
                    <a:pt x="1253693" y="87630"/>
                  </a:lnTo>
                  <a:lnTo>
                    <a:pt x="1253693" y="94945"/>
                  </a:lnTo>
                  <a:lnTo>
                    <a:pt x="1254709" y="91440"/>
                  </a:lnTo>
                  <a:close/>
                </a:path>
                <a:path w="1255395" h="339090">
                  <a:moveTo>
                    <a:pt x="1255306" y="101600"/>
                  </a:moveTo>
                  <a:lnTo>
                    <a:pt x="1253934" y="96520"/>
                  </a:lnTo>
                  <a:lnTo>
                    <a:pt x="1253693" y="95592"/>
                  </a:lnTo>
                  <a:lnTo>
                    <a:pt x="1253693" y="96520"/>
                  </a:lnTo>
                  <a:lnTo>
                    <a:pt x="1253401" y="95250"/>
                  </a:lnTo>
                  <a:lnTo>
                    <a:pt x="1251966" y="88900"/>
                  </a:lnTo>
                  <a:lnTo>
                    <a:pt x="1250645" y="83820"/>
                  </a:lnTo>
                  <a:lnTo>
                    <a:pt x="1252791" y="86360"/>
                  </a:lnTo>
                  <a:lnTo>
                    <a:pt x="1252867" y="85090"/>
                  </a:lnTo>
                  <a:lnTo>
                    <a:pt x="1252512" y="83820"/>
                  </a:lnTo>
                  <a:lnTo>
                    <a:pt x="1251800" y="81280"/>
                  </a:lnTo>
                  <a:lnTo>
                    <a:pt x="1249172" y="77470"/>
                  </a:lnTo>
                  <a:lnTo>
                    <a:pt x="1248854" y="72390"/>
                  </a:lnTo>
                  <a:lnTo>
                    <a:pt x="1249718" y="73660"/>
                  </a:lnTo>
                  <a:lnTo>
                    <a:pt x="1249730" y="74930"/>
                  </a:lnTo>
                  <a:lnTo>
                    <a:pt x="1250251" y="76200"/>
                  </a:lnTo>
                  <a:lnTo>
                    <a:pt x="1250124" y="73660"/>
                  </a:lnTo>
                  <a:lnTo>
                    <a:pt x="1249895" y="72390"/>
                  </a:lnTo>
                  <a:lnTo>
                    <a:pt x="1248079" y="62230"/>
                  </a:lnTo>
                  <a:lnTo>
                    <a:pt x="1244993" y="62230"/>
                  </a:lnTo>
                  <a:lnTo>
                    <a:pt x="1244714" y="60960"/>
                  </a:lnTo>
                  <a:lnTo>
                    <a:pt x="1245196" y="60960"/>
                  </a:lnTo>
                  <a:lnTo>
                    <a:pt x="1244955" y="59690"/>
                  </a:lnTo>
                  <a:lnTo>
                    <a:pt x="1244714" y="58420"/>
                  </a:lnTo>
                  <a:lnTo>
                    <a:pt x="1244231" y="55880"/>
                  </a:lnTo>
                  <a:lnTo>
                    <a:pt x="1242009" y="58420"/>
                  </a:lnTo>
                  <a:lnTo>
                    <a:pt x="1239100" y="53340"/>
                  </a:lnTo>
                  <a:lnTo>
                    <a:pt x="1237691" y="49530"/>
                  </a:lnTo>
                  <a:lnTo>
                    <a:pt x="1238732" y="50800"/>
                  </a:lnTo>
                  <a:lnTo>
                    <a:pt x="1237742" y="49530"/>
                  </a:lnTo>
                  <a:lnTo>
                    <a:pt x="1236459" y="48260"/>
                  </a:lnTo>
                  <a:lnTo>
                    <a:pt x="1235341" y="46990"/>
                  </a:lnTo>
                  <a:lnTo>
                    <a:pt x="1234541" y="45720"/>
                  </a:lnTo>
                  <a:lnTo>
                    <a:pt x="1235113" y="45720"/>
                  </a:lnTo>
                  <a:lnTo>
                    <a:pt x="1235925" y="46990"/>
                  </a:lnTo>
                  <a:lnTo>
                    <a:pt x="1235138" y="45720"/>
                  </a:lnTo>
                  <a:lnTo>
                    <a:pt x="1234363" y="44450"/>
                  </a:lnTo>
                  <a:lnTo>
                    <a:pt x="1232903" y="43180"/>
                  </a:lnTo>
                  <a:lnTo>
                    <a:pt x="1231087" y="40640"/>
                  </a:lnTo>
                  <a:lnTo>
                    <a:pt x="1230134" y="40640"/>
                  </a:lnTo>
                  <a:lnTo>
                    <a:pt x="1228026" y="39370"/>
                  </a:lnTo>
                  <a:lnTo>
                    <a:pt x="1226045" y="36830"/>
                  </a:lnTo>
                  <a:lnTo>
                    <a:pt x="1225588" y="36830"/>
                  </a:lnTo>
                  <a:lnTo>
                    <a:pt x="1224394" y="35560"/>
                  </a:lnTo>
                  <a:lnTo>
                    <a:pt x="1223568" y="34290"/>
                  </a:lnTo>
                  <a:lnTo>
                    <a:pt x="1225130" y="34912"/>
                  </a:lnTo>
                  <a:lnTo>
                    <a:pt x="1221486" y="30480"/>
                  </a:lnTo>
                  <a:lnTo>
                    <a:pt x="1219949" y="30480"/>
                  </a:lnTo>
                  <a:lnTo>
                    <a:pt x="1218666" y="28041"/>
                  </a:lnTo>
                  <a:lnTo>
                    <a:pt x="1217663" y="27940"/>
                  </a:lnTo>
                  <a:lnTo>
                    <a:pt x="1216380" y="26670"/>
                  </a:lnTo>
                  <a:lnTo>
                    <a:pt x="1214120" y="25400"/>
                  </a:lnTo>
                  <a:lnTo>
                    <a:pt x="1214704" y="24130"/>
                  </a:lnTo>
                  <a:lnTo>
                    <a:pt x="1212596" y="22860"/>
                  </a:lnTo>
                  <a:lnTo>
                    <a:pt x="1210043" y="21590"/>
                  </a:lnTo>
                  <a:lnTo>
                    <a:pt x="1210919" y="20320"/>
                  </a:lnTo>
                  <a:lnTo>
                    <a:pt x="1209167" y="19570"/>
                  </a:lnTo>
                  <a:lnTo>
                    <a:pt x="1209167" y="31750"/>
                  </a:lnTo>
                  <a:lnTo>
                    <a:pt x="1207096" y="31750"/>
                  </a:lnTo>
                  <a:lnTo>
                    <a:pt x="1206233" y="30480"/>
                  </a:lnTo>
                  <a:lnTo>
                    <a:pt x="1204493" y="27940"/>
                  </a:lnTo>
                  <a:lnTo>
                    <a:pt x="1208836" y="30480"/>
                  </a:lnTo>
                  <a:lnTo>
                    <a:pt x="1209167" y="31750"/>
                  </a:lnTo>
                  <a:lnTo>
                    <a:pt x="1209167" y="19570"/>
                  </a:lnTo>
                  <a:lnTo>
                    <a:pt x="1207973" y="19050"/>
                  </a:lnTo>
                  <a:lnTo>
                    <a:pt x="1207846" y="20320"/>
                  </a:lnTo>
                  <a:lnTo>
                    <a:pt x="1205953" y="19050"/>
                  </a:lnTo>
                  <a:lnTo>
                    <a:pt x="1202880" y="17780"/>
                  </a:lnTo>
                  <a:lnTo>
                    <a:pt x="1202740" y="16814"/>
                  </a:lnTo>
                  <a:lnTo>
                    <a:pt x="1198968" y="15240"/>
                  </a:lnTo>
                  <a:lnTo>
                    <a:pt x="1196911" y="13970"/>
                  </a:lnTo>
                  <a:lnTo>
                    <a:pt x="1194866" y="12700"/>
                  </a:lnTo>
                  <a:lnTo>
                    <a:pt x="1191615" y="11430"/>
                  </a:lnTo>
                  <a:lnTo>
                    <a:pt x="1185976" y="10160"/>
                  </a:lnTo>
                  <a:lnTo>
                    <a:pt x="1182992" y="8890"/>
                  </a:lnTo>
                  <a:lnTo>
                    <a:pt x="1182001" y="8890"/>
                  </a:lnTo>
                  <a:lnTo>
                    <a:pt x="1182484" y="7620"/>
                  </a:lnTo>
                  <a:lnTo>
                    <a:pt x="1180007" y="7620"/>
                  </a:lnTo>
                  <a:lnTo>
                    <a:pt x="1181874" y="8890"/>
                  </a:lnTo>
                  <a:lnTo>
                    <a:pt x="1176693" y="8890"/>
                  </a:lnTo>
                  <a:lnTo>
                    <a:pt x="1173810" y="6350"/>
                  </a:lnTo>
                  <a:lnTo>
                    <a:pt x="1172362" y="5080"/>
                  </a:lnTo>
                  <a:lnTo>
                    <a:pt x="1170927" y="3810"/>
                  </a:lnTo>
                  <a:lnTo>
                    <a:pt x="1165758" y="5080"/>
                  </a:lnTo>
                  <a:lnTo>
                    <a:pt x="1164666" y="3810"/>
                  </a:lnTo>
                  <a:lnTo>
                    <a:pt x="1166228" y="3810"/>
                  </a:lnTo>
                  <a:lnTo>
                    <a:pt x="1159992" y="2641"/>
                  </a:lnTo>
                  <a:lnTo>
                    <a:pt x="1154874" y="3810"/>
                  </a:lnTo>
                  <a:lnTo>
                    <a:pt x="1150366" y="2540"/>
                  </a:lnTo>
                  <a:lnTo>
                    <a:pt x="1153655" y="3810"/>
                  </a:lnTo>
                  <a:lnTo>
                    <a:pt x="1149197" y="3810"/>
                  </a:lnTo>
                  <a:lnTo>
                    <a:pt x="1145425" y="5080"/>
                  </a:lnTo>
                  <a:lnTo>
                    <a:pt x="1148207" y="6350"/>
                  </a:lnTo>
                  <a:lnTo>
                    <a:pt x="1142174" y="6350"/>
                  </a:lnTo>
                  <a:lnTo>
                    <a:pt x="1143177" y="5080"/>
                  </a:lnTo>
                  <a:lnTo>
                    <a:pt x="1139977" y="5080"/>
                  </a:lnTo>
                  <a:lnTo>
                    <a:pt x="1141095" y="3810"/>
                  </a:lnTo>
                  <a:lnTo>
                    <a:pt x="1142657" y="3810"/>
                  </a:lnTo>
                  <a:lnTo>
                    <a:pt x="1143673" y="4432"/>
                  </a:lnTo>
                  <a:lnTo>
                    <a:pt x="1143177" y="4660"/>
                  </a:lnTo>
                  <a:lnTo>
                    <a:pt x="1143838" y="4533"/>
                  </a:lnTo>
                  <a:lnTo>
                    <a:pt x="1144778" y="5080"/>
                  </a:lnTo>
                  <a:lnTo>
                    <a:pt x="1146263" y="3810"/>
                  </a:lnTo>
                  <a:lnTo>
                    <a:pt x="1147749" y="2540"/>
                  </a:lnTo>
                  <a:lnTo>
                    <a:pt x="1144130" y="2540"/>
                  </a:lnTo>
                  <a:lnTo>
                    <a:pt x="1142822" y="1270"/>
                  </a:lnTo>
                  <a:lnTo>
                    <a:pt x="1137158" y="1270"/>
                  </a:lnTo>
                  <a:lnTo>
                    <a:pt x="1134478" y="0"/>
                  </a:lnTo>
                  <a:lnTo>
                    <a:pt x="1128763" y="2540"/>
                  </a:lnTo>
                  <a:lnTo>
                    <a:pt x="1123975" y="3810"/>
                  </a:lnTo>
                  <a:lnTo>
                    <a:pt x="1115326" y="6350"/>
                  </a:lnTo>
                  <a:lnTo>
                    <a:pt x="1117358" y="5080"/>
                  </a:lnTo>
                  <a:lnTo>
                    <a:pt x="1115555" y="3810"/>
                  </a:lnTo>
                  <a:lnTo>
                    <a:pt x="1115504" y="2540"/>
                  </a:lnTo>
                  <a:lnTo>
                    <a:pt x="1113434" y="2540"/>
                  </a:lnTo>
                  <a:lnTo>
                    <a:pt x="1115339" y="3810"/>
                  </a:lnTo>
                  <a:lnTo>
                    <a:pt x="1107503" y="5080"/>
                  </a:lnTo>
                  <a:lnTo>
                    <a:pt x="1104315" y="6350"/>
                  </a:lnTo>
                  <a:lnTo>
                    <a:pt x="1103960" y="5080"/>
                  </a:lnTo>
                  <a:lnTo>
                    <a:pt x="1104620" y="3810"/>
                  </a:lnTo>
                  <a:lnTo>
                    <a:pt x="1108735" y="3810"/>
                  </a:lnTo>
                  <a:lnTo>
                    <a:pt x="1103896" y="2540"/>
                  </a:lnTo>
                  <a:lnTo>
                    <a:pt x="1103426" y="7620"/>
                  </a:lnTo>
                  <a:lnTo>
                    <a:pt x="1098829" y="7620"/>
                  </a:lnTo>
                  <a:lnTo>
                    <a:pt x="1099096" y="7277"/>
                  </a:lnTo>
                  <a:lnTo>
                    <a:pt x="1098499" y="7620"/>
                  </a:lnTo>
                  <a:lnTo>
                    <a:pt x="1092860" y="8890"/>
                  </a:lnTo>
                  <a:lnTo>
                    <a:pt x="1093787" y="7848"/>
                  </a:lnTo>
                  <a:lnTo>
                    <a:pt x="1088364" y="8890"/>
                  </a:lnTo>
                  <a:lnTo>
                    <a:pt x="1075651" y="13970"/>
                  </a:lnTo>
                  <a:lnTo>
                    <a:pt x="1075512" y="13970"/>
                  </a:lnTo>
                  <a:lnTo>
                    <a:pt x="1075499" y="14198"/>
                  </a:lnTo>
                  <a:lnTo>
                    <a:pt x="1075639" y="14071"/>
                  </a:lnTo>
                  <a:lnTo>
                    <a:pt x="1075563" y="16510"/>
                  </a:lnTo>
                  <a:lnTo>
                    <a:pt x="1075410" y="16510"/>
                  </a:lnTo>
                  <a:lnTo>
                    <a:pt x="1075499" y="14198"/>
                  </a:lnTo>
                  <a:lnTo>
                    <a:pt x="1072819" y="16510"/>
                  </a:lnTo>
                  <a:lnTo>
                    <a:pt x="1067765" y="24130"/>
                  </a:lnTo>
                  <a:lnTo>
                    <a:pt x="1071118" y="24130"/>
                  </a:lnTo>
                  <a:lnTo>
                    <a:pt x="1074420" y="21590"/>
                  </a:lnTo>
                  <a:lnTo>
                    <a:pt x="1073696" y="22860"/>
                  </a:lnTo>
                  <a:lnTo>
                    <a:pt x="1075156" y="21590"/>
                  </a:lnTo>
                  <a:lnTo>
                    <a:pt x="1078077" y="19050"/>
                  </a:lnTo>
                  <a:lnTo>
                    <a:pt x="1078153" y="20320"/>
                  </a:lnTo>
                  <a:lnTo>
                    <a:pt x="1079906" y="19050"/>
                  </a:lnTo>
                  <a:lnTo>
                    <a:pt x="1082357" y="16510"/>
                  </a:lnTo>
                  <a:lnTo>
                    <a:pt x="1083729" y="17780"/>
                  </a:lnTo>
                  <a:lnTo>
                    <a:pt x="1086027" y="16510"/>
                  </a:lnTo>
                  <a:lnTo>
                    <a:pt x="1091082" y="15240"/>
                  </a:lnTo>
                  <a:lnTo>
                    <a:pt x="1097076" y="13970"/>
                  </a:lnTo>
                  <a:lnTo>
                    <a:pt x="1103109" y="11430"/>
                  </a:lnTo>
                  <a:lnTo>
                    <a:pt x="1110081" y="10160"/>
                  </a:lnTo>
                  <a:lnTo>
                    <a:pt x="1115707" y="10160"/>
                  </a:lnTo>
                  <a:lnTo>
                    <a:pt x="1113243" y="8890"/>
                  </a:lnTo>
                  <a:lnTo>
                    <a:pt x="1120978" y="10160"/>
                  </a:lnTo>
                  <a:lnTo>
                    <a:pt x="1121194" y="8890"/>
                  </a:lnTo>
                  <a:lnTo>
                    <a:pt x="1123467" y="8890"/>
                  </a:lnTo>
                  <a:lnTo>
                    <a:pt x="1121727" y="10160"/>
                  </a:lnTo>
                  <a:lnTo>
                    <a:pt x="1127340" y="8890"/>
                  </a:lnTo>
                  <a:lnTo>
                    <a:pt x="1130223" y="10160"/>
                  </a:lnTo>
                  <a:lnTo>
                    <a:pt x="1134097" y="8890"/>
                  </a:lnTo>
                  <a:lnTo>
                    <a:pt x="1134757" y="8890"/>
                  </a:lnTo>
                  <a:lnTo>
                    <a:pt x="1132903" y="10160"/>
                  </a:lnTo>
                  <a:lnTo>
                    <a:pt x="1133487" y="10160"/>
                  </a:lnTo>
                  <a:lnTo>
                    <a:pt x="1135278" y="8890"/>
                  </a:lnTo>
                  <a:lnTo>
                    <a:pt x="1136434" y="10160"/>
                  </a:lnTo>
                  <a:lnTo>
                    <a:pt x="1139875" y="10160"/>
                  </a:lnTo>
                  <a:lnTo>
                    <a:pt x="1140510" y="8890"/>
                  </a:lnTo>
                  <a:lnTo>
                    <a:pt x="1141006" y="7620"/>
                  </a:lnTo>
                  <a:lnTo>
                    <a:pt x="1146657" y="7620"/>
                  </a:lnTo>
                  <a:lnTo>
                    <a:pt x="1148626" y="7620"/>
                  </a:lnTo>
                  <a:lnTo>
                    <a:pt x="1150277" y="8890"/>
                  </a:lnTo>
                  <a:lnTo>
                    <a:pt x="1146657" y="7620"/>
                  </a:lnTo>
                  <a:lnTo>
                    <a:pt x="1148715" y="8890"/>
                  </a:lnTo>
                  <a:lnTo>
                    <a:pt x="1158900" y="10160"/>
                  </a:lnTo>
                  <a:lnTo>
                    <a:pt x="1159294" y="8890"/>
                  </a:lnTo>
                  <a:lnTo>
                    <a:pt x="1159878" y="10160"/>
                  </a:lnTo>
                  <a:lnTo>
                    <a:pt x="1162659" y="10160"/>
                  </a:lnTo>
                  <a:lnTo>
                    <a:pt x="1171879" y="12700"/>
                  </a:lnTo>
                  <a:lnTo>
                    <a:pt x="1171498" y="11430"/>
                  </a:lnTo>
                  <a:lnTo>
                    <a:pt x="1170724" y="11430"/>
                  </a:lnTo>
                  <a:lnTo>
                    <a:pt x="1172845" y="10160"/>
                  </a:lnTo>
                  <a:lnTo>
                    <a:pt x="1174419" y="12700"/>
                  </a:lnTo>
                  <a:lnTo>
                    <a:pt x="1177963" y="12700"/>
                  </a:lnTo>
                  <a:lnTo>
                    <a:pt x="1177810" y="13970"/>
                  </a:lnTo>
                  <a:lnTo>
                    <a:pt x="1185265" y="17780"/>
                  </a:lnTo>
                  <a:lnTo>
                    <a:pt x="1181455" y="13970"/>
                  </a:lnTo>
                  <a:lnTo>
                    <a:pt x="1188542" y="17780"/>
                  </a:lnTo>
                  <a:lnTo>
                    <a:pt x="1190078" y="15240"/>
                  </a:lnTo>
                  <a:lnTo>
                    <a:pt x="1194739" y="21590"/>
                  </a:lnTo>
                  <a:lnTo>
                    <a:pt x="1199121" y="22860"/>
                  </a:lnTo>
                  <a:lnTo>
                    <a:pt x="1197876" y="21590"/>
                  </a:lnTo>
                  <a:lnTo>
                    <a:pt x="1200581" y="22860"/>
                  </a:lnTo>
                  <a:lnTo>
                    <a:pt x="1202804" y="27940"/>
                  </a:lnTo>
                  <a:lnTo>
                    <a:pt x="1204696" y="29210"/>
                  </a:lnTo>
                  <a:lnTo>
                    <a:pt x="1205052" y="30480"/>
                  </a:lnTo>
                  <a:lnTo>
                    <a:pt x="1203807" y="29210"/>
                  </a:lnTo>
                  <a:lnTo>
                    <a:pt x="1203083" y="29210"/>
                  </a:lnTo>
                  <a:lnTo>
                    <a:pt x="1207973" y="33020"/>
                  </a:lnTo>
                  <a:lnTo>
                    <a:pt x="1207516" y="32372"/>
                  </a:lnTo>
                  <a:lnTo>
                    <a:pt x="1209459" y="34290"/>
                  </a:lnTo>
                  <a:lnTo>
                    <a:pt x="1209954" y="34290"/>
                  </a:lnTo>
                  <a:lnTo>
                    <a:pt x="1212189" y="35560"/>
                  </a:lnTo>
                  <a:lnTo>
                    <a:pt x="1214691" y="36830"/>
                  </a:lnTo>
                  <a:lnTo>
                    <a:pt x="1216990" y="38100"/>
                  </a:lnTo>
                  <a:lnTo>
                    <a:pt x="1219555" y="40640"/>
                  </a:lnTo>
                  <a:lnTo>
                    <a:pt x="1220749" y="41910"/>
                  </a:lnTo>
                  <a:lnTo>
                    <a:pt x="1220038" y="40640"/>
                  </a:lnTo>
                  <a:lnTo>
                    <a:pt x="1221968" y="41910"/>
                  </a:lnTo>
                  <a:lnTo>
                    <a:pt x="1224559" y="44450"/>
                  </a:lnTo>
                  <a:lnTo>
                    <a:pt x="1226769" y="49530"/>
                  </a:lnTo>
                  <a:lnTo>
                    <a:pt x="1228648" y="51130"/>
                  </a:lnTo>
                  <a:lnTo>
                    <a:pt x="1229309" y="51816"/>
                  </a:lnTo>
                  <a:lnTo>
                    <a:pt x="1229677" y="52031"/>
                  </a:lnTo>
                  <a:lnTo>
                    <a:pt x="1229817" y="52070"/>
                  </a:lnTo>
                  <a:lnTo>
                    <a:pt x="1231836" y="54610"/>
                  </a:lnTo>
                  <a:lnTo>
                    <a:pt x="1234948" y="59690"/>
                  </a:lnTo>
                  <a:lnTo>
                    <a:pt x="1236573" y="60960"/>
                  </a:lnTo>
                  <a:lnTo>
                    <a:pt x="1235570" y="62230"/>
                  </a:lnTo>
                  <a:lnTo>
                    <a:pt x="1237881" y="66040"/>
                  </a:lnTo>
                  <a:lnTo>
                    <a:pt x="1239621" y="69850"/>
                  </a:lnTo>
                  <a:lnTo>
                    <a:pt x="1241323" y="73660"/>
                  </a:lnTo>
                  <a:lnTo>
                    <a:pt x="1242974" y="76200"/>
                  </a:lnTo>
                  <a:lnTo>
                    <a:pt x="1241412" y="77470"/>
                  </a:lnTo>
                  <a:lnTo>
                    <a:pt x="1242098" y="80010"/>
                  </a:lnTo>
                  <a:lnTo>
                    <a:pt x="1242961" y="82550"/>
                  </a:lnTo>
                  <a:lnTo>
                    <a:pt x="1243533" y="85090"/>
                  </a:lnTo>
                  <a:lnTo>
                    <a:pt x="1243190" y="85090"/>
                  </a:lnTo>
                  <a:lnTo>
                    <a:pt x="1243799" y="90170"/>
                  </a:lnTo>
                  <a:lnTo>
                    <a:pt x="1244981" y="92710"/>
                  </a:lnTo>
                  <a:lnTo>
                    <a:pt x="1245781" y="93980"/>
                  </a:lnTo>
                  <a:lnTo>
                    <a:pt x="1245679" y="95250"/>
                  </a:lnTo>
                  <a:lnTo>
                    <a:pt x="1245323" y="93980"/>
                  </a:lnTo>
                  <a:lnTo>
                    <a:pt x="1245158" y="93980"/>
                  </a:lnTo>
                  <a:lnTo>
                    <a:pt x="1245260" y="102870"/>
                  </a:lnTo>
                  <a:lnTo>
                    <a:pt x="1246771" y="109220"/>
                  </a:lnTo>
                  <a:lnTo>
                    <a:pt x="1245793" y="110490"/>
                  </a:lnTo>
                  <a:lnTo>
                    <a:pt x="1246301" y="111760"/>
                  </a:lnTo>
                  <a:lnTo>
                    <a:pt x="1243596" y="121920"/>
                  </a:lnTo>
                  <a:lnTo>
                    <a:pt x="1243393" y="129540"/>
                  </a:lnTo>
                  <a:lnTo>
                    <a:pt x="1243126" y="129540"/>
                  </a:lnTo>
                  <a:lnTo>
                    <a:pt x="1243076" y="128270"/>
                  </a:lnTo>
                  <a:lnTo>
                    <a:pt x="1241831" y="135890"/>
                  </a:lnTo>
                  <a:lnTo>
                    <a:pt x="1239596" y="142240"/>
                  </a:lnTo>
                  <a:lnTo>
                    <a:pt x="1237830" y="148590"/>
                  </a:lnTo>
                  <a:lnTo>
                    <a:pt x="1238059" y="152400"/>
                  </a:lnTo>
                  <a:lnTo>
                    <a:pt x="1236992" y="157480"/>
                  </a:lnTo>
                  <a:lnTo>
                    <a:pt x="1239723" y="151130"/>
                  </a:lnTo>
                  <a:lnTo>
                    <a:pt x="1238084" y="160020"/>
                  </a:lnTo>
                  <a:lnTo>
                    <a:pt x="1239659" y="157480"/>
                  </a:lnTo>
                  <a:lnTo>
                    <a:pt x="1238910" y="160020"/>
                  </a:lnTo>
                  <a:lnTo>
                    <a:pt x="1236065" y="163830"/>
                  </a:lnTo>
                  <a:lnTo>
                    <a:pt x="1237157" y="160020"/>
                  </a:lnTo>
                  <a:lnTo>
                    <a:pt x="1237513" y="160020"/>
                  </a:lnTo>
                  <a:lnTo>
                    <a:pt x="1236370" y="157480"/>
                  </a:lnTo>
                  <a:lnTo>
                    <a:pt x="1233398" y="168910"/>
                  </a:lnTo>
                  <a:lnTo>
                    <a:pt x="1232306" y="167640"/>
                  </a:lnTo>
                  <a:lnTo>
                    <a:pt x="1227645" y="177800"/>
                  </a:lnTo>
                  <a:lnTo>
                    <a:pt x="1222121" y="187134"/>
                  </a:lnTo>
                  <a:lnTo>
                    <a:pt x="1216723" y="196850"/>
                  </a:lnTo>
                  <a:lnTo>
                    <a:pt x="1210983" y="205740"/>
                  </a:lnTo>
                  <a:lnTo>
                    <a:pt x="1213091" y="204470"/>
                  </a:lnTo>
                  <a:lnTo>
                    <a:pt x="1210297" y="208280"/>
                  </a:lnTo>
                  <a:lnTo>
                    <a:pt x="1209294" y="209550"/>
                  </a:lnTo>
                  <a:lnTo>
                    <a:pt x="1208392" y="209550"/>
                  </a:lnTo>
                  <a:lnTo>
                    <a:pt x="1210386" y="207010"/>
                  </a:lnTo>
                  <a:lnTo>
                    <a:pt x="1208684" y="208280"/>
                  </a:lnTo>
                  <a:lnTo>
                    <a:pt x="1208354" y="209550"/>
                  </a:lnTo>
                  <a:lnTo>
                    <a:pt x="1207706" y="212090"/>
                  </a:lnTo>
                  <a:lnTo>
                    <a:pt x="1207897" y="212090"/>
                  </a:lnTo>
                  <a:lnTo>
                    <a:pt x="1205179" y="215315"/>
                  </a:lnTo>
                  <a:lnTo>
                    <a:pt x="1205331" y="215900"/>
                  </a:lnTo>
                  <a:lnTo>
                    <a:pt x="1202804" y="218440"/>
                  </a:lnTo>
                  <a:lnTo>
                    <a:pt x="1200988" y="220980"/>
                  </a:lnTo>
                  <a:lnTo>
                    <a:pt x="1201204" y="220040"/>
                  </a:lnTo>
                  <a:lnTo>
                    <a:pt x="1200264" y="222250"/>
                  </a:lnTo>
                  <a:lnTo>
                    <a:pt x="1200429" y="220980"/>
                  </a:lnTo>
                  <a:lnTo>
                    <a:pt x="1200569" y="220980"/>
                  </a:lnTo>
                  <a:lnTo>
                    <a:pt x="1201229" y="219887"/>
                  </a:lnTo>
                  <a:lnTo>
                    <a:pt x="1201280" y="219710"/>
                  </a:lnTo>
                  <a:lnTo>
                    <a:pt x="1200289" y="219710"/>
                  </a:lnTo>
                  <a:lnTo>
                    <a:pt x="1199629" y="220980"/>
                  </a:lnTo>
                  <a:lnTo>
                    <a:pt x="1198372" y="223520"/>
                  </a:lnTo>
                  <a:lnTo>
                    <a:pt x="1197152" y="224790"/>
                  </a:lnTo>
                  <a:lnTo>
                    <a:pt x="1195806" y="226060"/>
                  </a:lnTo>
                  <a:lnTo>
                    <a:pt x="1198232" y="224790"/>
                  </a:lnTo>
                  <a:lnTo>
                    <a:pt x="1196987" y="227330"/>
                  </a:lnTo>
                  <a:lnTo>
                    <a:pt x="1195755" y="228600"/>
                  </a:lnTo>
                  <a:lnTo>
                    <a:pt x="1195222" y="228600"/>
                  </a:lnTo>
                  <a:lnTo>
                    <a:pt x="1191552" y="233680"/>
                  </a:lnTo>
                  <a:lnTo>
                    <a:pt x="1187919" y="237490"/>
                  </a:lnTo>
                  <a:lnTo>
                    <a:pt x="1184236" y="241300"/>
                  </a:lnTo>
                  <a:lnTo>
                    <a:pt x="1180807" y="246380"/>
                  </a:lnTo>
                  <a:lnTo>
                    <a:pt x="1179728" y="246380"/>
                  </a:lnTo>
                  <a:lnTo>
                    <a:pt x="1177709" y="250190"/>
                  </a:lnTo>
                  <a:lnTo>
                    <a:pt x="1175042" y="252730"/>
                  </a:lnTo>
                  <a:lnTo>
                    <a:pt x="1171727" y="255270"/>
                  </a:lnTo>
                  <a:lnTo>
                    <a:pt x="1174102" y="255270"/>
                  </a:lnTo>
                  <a:lnTo>
                    <a:pt x="1171168" y="257810"/>
                  </a:lnTo>
                  <a:lnTo>
                    <a:pt x="1170406" y="255270"/>
                  </a:lnTo>
                  <a:lnTo>
                    <a:pt x="1165034" y="262890"/>
                  </a:lnTo>
                  <a:lnTo>
                    <a:pt x="1163840" y="263309"/>
                  </a:lnTo>
                  <a:lnTo>
                    <a:pt x="1157770" y="268147"/>
                  </a:lnTo>
                  <a:lnTo>
                    <a:pt x="1157770" y="270510"/>
                  </a:lnTo>
                  <a:lnTo>
                    <a:pt x="1155090" y="271780"/>
                  </a:lnTo>
                  <a:lnTo>
                    <a:pt x="1155560" y="271132"/>
                  </a:lnTo>
                  <a:lnTo>
                    <a:pt x="1157770" y="270510"/>
                  </a:lnTo>
                  <a:lnTo>
                    <a:pt x="1157770" y="268147"/>
                  </a:lnTo>
                  <a:lnTo>
                    <a:pt x="1155217" y="270179"/>
                  </a:lnTo>
                  <a:lnTo>
                    <a:pt x="1154620" y="270510"/>
                  </a:lnTo>
                  <a:lnTo>
                    <a:pt x="1153604" y="271475"/>
                  </a:lnTo>
                  <a:lnTo>
                    <a:pt x="1153223" y="271780"/>
                  </a:lnTo>
                  <a:lnTo>
                    <a:pt x="1151953" y="273050"/>
                  </a:lnTo>
                  <a:lnTo>
                    <a:pt x="1148537" y="276860"/>
                  </a:lnTo>
                  <a:lnTo>
                    <a:pt x="1144854" y="279400"/>
                  </a:lnTo>
                  <a:lnTo>
                    <a:pt x="1141082" y="281940"/>
                  </a:lnTo>
                  <a:lnTo>
                    <a:pt x="1137094" y="284480"/>
                  </a:lnTo>
                  <a:lnTo>
                    <a:pt x="1133360" y="288290"/>
                  </a:lnTo>
                  <a:lnTo>
                    <a:pt x="1135075" y="288290"/>
                  </a:lnTo>
                  <a:lnTo>
                    <a:pt x="1133741" y="289560"/>
                  </a:lnTo>
                  <a:lnTo>
                    <a:pt x="1132039" y="289560"/>
                  </a:lnTo>
                  <a:lnTo>
                    <a:pt x="1130249" y="290830"/>
                  </a:lnTo>
                  <a:lnTo>
                    <a:pt x="1128522" y="290830"/>
                  </a:lnTo>
                  <a:lnTo>
                    <a:pt x="1127074" y="292100"/>
                  </a:lnTo>
                  <a:lnTo>
                    <a:pt x="1128293" y="293370"/>
                  </a:lnTo>
                  <a:lnTo>
                    <a:pt x="1124712" y="294640"/>
                  </a:lnTo>
                  <a:lnTo>
                    <a:pt x="1126159" y="294640"/>
                  </a:lnTo>
                  <a:lnTo>
                    <a:pt x="1125169" y="295910"/>
                  </a:lnTo>
                  <a:lnTo>
                    <a:pt x="1112939" y="303530"/>
                  </a:lnTo>
                  <a:lnTo>
                    <a:pt x="1110691" y="305181"/>
                  </a:lnTo>
                  <a:lnTo>
                    <a:pt x="1110691" y="313690"/>
                  </a:lnTo>
                  <a:lnTo>
                    <a:pt x="1107757" y="316230"/>
                  </a:lnTo>
                  <a:lnTo>
                    <a:pt x="1109014" y="313690"/>
                  </a:lnTo>
                  <a:lnTo>
                    <a:pt x="1110691" y="313690"/>
                  </a:lnTo>
                  <a:lnTo>
                    <a:pt x="1110691" y="305181"/>
                  </a:lnTo>
                  <a:lnTo>
                    <a:pt x="1100747" y="312420"/>
                  </a:lnTo>
                  <a:lnTo>
                    <a:pt x="1088123" y="321310"/>
                  </a:lnTo>
                  <a:lnTo>
                    <a:pt x="1077188" y="326466"/>
                  </a:lnTo>
                  <a:lnTo>
                    <a:pt x="1075778" y="327660"/>
                  </a:lnTo>
                  <a:lnTo>
                    <a:pt x="1074801" y="328383"/>
                  </a:lnTo>
                  <a:lnTo>
                    <a:pt x="1074445" y="328930"/>
                  </a:lnTo>
                  <a:lnTo>
                    <a:pt x="1074902" y="328930"/>
                  </a:lnTo>
                  <a:lnTo>
                    <a:pt x="1072337" y="330200"/>
                  </a:lnTo>
                  <a:lnTo>
                    <a:pt x="1067054" y="332740"/>
                  </a:lnTo>
                  <a:lnTo>
                    <a:pt x="1066368" y="334010"/>
                  </a:lnTo>
                  <a:lnTo>
                    <a:pt x="1059332" y="336550"/>
                  </a:lnTo>
                  <a:lnTo>
                    <a:pt x="1059167" y="337820"/>
                  </a:lnTo>
                  <a:lnTo>
                    <a:pt x="1061364" y="336550"/>
                  </a:lnTo>
                  <a:lnTo>
                    <a:pt x="1059002" y="339090"/>
                  </a:lnTo>
                  <a:lnTo>
                    <a:pt x="1067206" y="337820"/>
                  </a:lnTo>
                  <a:lnTo>
                    <a:pt x="1067689" y="339090"/>
                  </a:lnTo>
                  <a:lnTo>
                    <a:pt x="1068565" y="337820"/>
                  </a:lnTo>
                  <a:lnTo>
                    <a:pt x="1069441" y="336550"/>
                  </a:lnTo>
                  <a:lnTo>
                    <a:pt x="1070317" y="335280"/>
                  </a:lnTo>
                  <a:lnTo>
                    <a:pt x="1078039" y="336550"/>
                  </a:lnTo>
                  <a:lnTo>
                    <a:pt x="1079106" y="335280"/>
                  </a:lnTo>
                  <a:lnTo>
                    <a:pt x="1082344" y="331470"/>
                  </a:lnTo>
                  <a:lnTo>
                    <a:pt x="1082497" y="331470"/>
                  </a:lnTo>
                  <a:lnTo>
                    <a:pt x="1082840" y="331025"/>
                  </a:lnTo>
                  <a:lnTo>
                    <a:pt x="1083767" y="330200"/>
                  </a:lnTo>
                  <a:lnTo>
                    <a:pt x="1083246" y="330517"/>
                  </a:lnTo>
                  <a:lnTo>
                    <a:pt x="1083487" y="330200"/>
                  </a:lnTo>
                  <a:lnTo>
                    <a:pt x="1085100" y="328930"/>
                  </a:lnTo>
                  <a:lnTo>
                    <a:pt x="1088440" y="327660"/>
                  </a:lnTo>
                  <a:lnTo>
                    <a:pt x="1088186" y="327660"/>
                  </a:lnTo>
                  <a:lnTo>
                    <a:pt x="1094016" y="325120"/>
                  </a:lnTo>
                  <a:lnTo>
                    <a:pt x="1099096" y="321310"/>
                  </a:lnTo>
                  <a:lnTo>
                    <a:pt x="1104417" y="318770"/>
                  </a:lnTo>
                  <a:lnTo>
                    <a:pt x="1108786" y="316230"/>
                  </a:lnTo>
                  <a:lnTo>
                    <a:pt x="1110970" y="314960"/>
                  </a:lnTo>
                  <a:lnTo>
                    <a:pt x="1109751" y="314960"/>
                  </a:lnTo>
                  <a:lnTo>
                    <a:pt x="1111859" y="313690"/>
                  </a:lnTo>
                  <a:lnTo>
                    <a:pt x="1112456" y="313690"/>
                  </a:lnTo>
                  <a:lnTo>
                    <a:pt x="1112774" y="313690"/>
                  </a:lnTo>
                  <a:lnTo>
                    <a:pt x="1116787" y="309880"/>
                  </a:lnTo>
                  <a:lnTo>
                    <a:pt x="1123505" y="303530"/>
                  </a:lnTo>
                  <a:lnTo>
                    <a:pt x="1124915" y="303530"/>
                  </a:lnTo>
                  <a:lnTo>
                    <a:pt x="1127988" y="302260"/>
                  </a:lnTo>
                  <a:lnTo>
                    <a:pt x="1129157" y="300990"/>
                  </a:lnTo>
                  <a:lnTo>
                    <a:pt x="1129474" y="299720"/>
                  </a:lnTo>
                  <a:lnTo>
                    <a:pt x="1131557" y="298450"/>
                  </a:lnTo>
                  <a:lnTo>
                    <a:pt x="1133398" y="298450"/>
                  </a:lnTo>
                  <a:lnTo>
                    <a:pt x="1132878" y="299720"/>
                  </a:lnTo>
                  <a:lnTo>
                    <a:pt x="1132090" y="299720"/>
                  </a:lnTo>
                  <a:lnTo>
                    <a:pt x="1131595" y="300990"/>
                  </a:lnTo>
                  <a:lnTo>
                    <a:pt x="1134630" y="299720"/>
                  </a:lnTo>
                  <a:lnTo>
                    <a:pt x="1135672" y="298450"/>
                  </a:lnTo>
                  <a:lnTo>
                    <a:pt x="1137767" y="295910"/>
                  </a:lnTo>
                  <a:lnTo>
                    <a:pt x="1138326" y="295236"/>
                  </a:lnTo>
                  <a:lnTo>
                    <a:pt x="1136675" y="295910"/>
                  </a:lnTo>
                  <a:lnTo>
                    <a:pt x="1140612" y="293370"/>
                  </a:lnTo>
                  <a:lnTo>
                    <a:pt x="1149629" y="285750"/>
                  </a:lnTo>
                  <a:lnTo>
                    <a:pt x="1153998" y="281940"/>
                  </a:lnTo>
                  <a:lnTo>
                    <a:pt x="1158214" y="278130"/>
                  </a:lnTo>
                  <a:lnTo>
                    <a:pt x="1161630" y="274320"/>
                  </a:lnTo>
                  <a:lnTo>
                    <a:pt x="1160754" y="274320"/>
                  </a:lnTo>
                  <a:lnTo>
                    <a:pt x="1162799" y="271780"/>
                  </a:lnTo>
                  <a:lnTo>
                    <a:pt x="1163815" y="270510"/>
                  </a:lnTo>
                  <a:lnTo>
                    <a:pt x="1164844" y="269240"/>
                  </a:lnTo>
                  <a:lnTo>
                    <a:pt x="1165872" y="267970"/>
                  </a:lnTo>
                  <a:lnTo>
                    <a:pt x="1165593" y="270510"/>
                  </a:lnTo>
                  <a:lnTo>
                    <a:pt x="1167955" y="267970"/>
                  </a:lnTo>
                  <a:lnTo>
                    <a:pt x="1171498" y="264160"/>
                  </a:lnTo>
                  <a:lnTo>
                    <a:pt x="1171346" y="264160"/>
                  </a:lnTo>
                  <a:lnTo>
                    <a:pt x="1172286" y="262890"/>
                  </a:lnTo>
                  <a:lnTo>
                    <a:pt x="1173746" y="261620"/>
                  </a:lnTo>
                  <a:lnTo>
                    <a:pt x="1175372" y="259080"/>
                  </a:lnTo>
                  <a:lnTo>
                    <a:pt x="1174254" y="261620"/>
                  </a:lnTo>
                  <a:lnTo>
                    <a:pt x="1177353" y="259080"/>
                  </a:lnTo>
                  <a:lnTo>
                    <a:pt x="1178902" y="257810"/>
                  </a:lnTo>
                  <a:lnTo>
                    <a:pt x="1177340" y="260350"/>
                  </a:lnTo>
                  <a:lnTo>
                    <a:pt x="1179944" y="256540"/>
                  </a:lnTo>
                  <a:lnTo>
                    <a:pt x="1182560" y="252730"/>
                  </a:lnTo>
                  <a:lnTo>
                    <a:pt x="1179753" y="256540"/>
                  </a:lnTo>
                  <a:lnTo>
                    <a:pt x="1182408" y="251460"/>
                  </a:lnTo>
                  <a:lnTo>
                    <a:pt x="1183817" y="251460"/>
                  </a:lnTo>
                  <a:lnTo>
                    <a:pt x="1184592" y="248920"/>
                  </a:lnTo>
                  <a:lnTo>
                    <a:pt x="1184440" y="248920"/>
                  </a:lnTo>
                  <a:lnTo>
                    <a:pt x="1187107" y="245110"/>
                  </a:lnTo>
                  <a:lnTo>
                    <a:pt x="1185265" y="248920"/>
                  </a:lnTo>
                  <a:lnTo>
                    <a:pt x="1188618" y="245110"/>
                  </a:lnTo>
                  <a:lnTo>
                    <a:pt x="1189736" y="243840"/>
                  </a:lnTo>
                  <a:lnTo>
                    <a:pt x="1187767" y="247650"/>
                  </a:lnTo>
                  <a:lnTo>
                    <a:pt x="1193165" y="243840"/>
                  </a:lnTo>
                  <a:lnTo>
                    <a:pt x="1194968" y="242570"/>
                  </a:lnTo>
                  <a:lnTo>
                    <a:pt x="1195070" y="240030"/>
                  </a:lnTo>
                  <a:lnTo>
                    <a:pt x="1195146" y="238086"/>
                  </a:lnTo>
                  <a:lnTo>
                    <a:pt x="1193850" y="240030"/>
                  </a:lnTo>
                  <a:lnTo>
                    <a:pt x="1194396" y="238760"/>
                  </a:lnTo>
                  <a:lnTo>
                    <a:pt x="1194955" y="237490"/>
                  </a:lnTo>
                  <a:lnTo>
                    <a:pt x="1193253" y="238760"/>
                  </a:lnTo>
                  <a:lnTo>
                    <a:pt x="1195920" y="234950"/>
                  </a:lnTo>
                  <a:lnTo>
                    <a:pt x="1197838" y="232410"/>
                  </a:lnTo>
                  <a:lnTo>
                    <a:pt x="1199629" y="229870"/>
                  </a:lnTo>
                  <a:lnTo>
                    <a:pt x="1200594" y="229870"/>
                  </a:lnTo>
                  <a:lnTo>
                    <a:pt x="1202994" y="229870"/>
                  </a:lnTo>
                  <a:lnTo>
                    <a:pt x="1204048" y="228600"/>
                  </a:lnTo>
                  <a:lnTo>
                    <a:pt x="1206627" y="225501"/>
                  </a:lnTo>
                  <a:lnTo>
                    <a:pt x="1206436" y="226060"/>
                  </a:lnTo>
                  <a:lnTo>
                    <a:pt x="1207439" y="224790"/>
                  </a:lnTo>
                  <a:lnTo>
                    <a:pt x="1208455" y="223520"/>
                  </a:lnTo>
                  <a:lnTo>
                    <a:pt x="1208735" y="222250"/>
                  </a:lnTo>
                  <a:lnTo>
                    <a:pt x="1209014" y="220980"/>
                  </a:lnTo>
                  <a:lnTo>
                    <a:pt x="1211656" y="219710"/>
                  </a:lnTo>
                  <a:lnTo>
                    <a:pt x="1211745" y="217170"/>
                  </a:lnTo>
                  <a:lnTo>
                    <a:pt x="1213281" y="216357"/>
                  </a:lnTo>
                  <a:lnTo>
                    <a:pt x="1212596" y="218440"/>
                  </a:lnTo>
                  <a:lnTo>
                    <a:pt x="1214221" y="217170"/>
                  </a:lnTo>
                  <a:lnTo>
                    <a:pt x="1215377" y="212763"/>
                  </a:lnTo>
                  <a:lnTo>
                    <a:pt x="1213853" y="214630"/>
                  </a:lnTo>
                  <a:lnTo>
                    <a:pt x="1213637" y="215277"/>
                  </a:lnTo>
                  <a:lnTo>
                    <a:pt x="1213142" y="214630"/>
                  </a:lnTo>
                  <a:lnTo>
                    <a:pt x="1210919" y="218440"/>
                  </a:lnTo>
                  <a:lnTo>
                    <a:pt x="1209675" y="219710"/>
                  </a:lnTo>
                  <a:lnTo>
                    <a:pt x="1211630" y="217170"/>
                  </a:lnTo>
                  <a:lnTo>
                    <a:pt x="1211922" y="212090"/>
                  </a:lnTo>
                  <a:lnTo>
                    <a:pt x="1216101" y="208280"/>
                  </a:lnTo>
                  <a:lnTo>
                    <a:pt x="1215440" y="210820"/>
                  </a:lnTo>
                  <a:lnTo>
                    <a:pt x="1214920" y="212090"/>
                  </a:lnTo>
                  <a:lnTo>
                    <a:pt x="1215758" y="211328"/>
                  </a:lnTo>
                  <a:lnTo>
                    <a:pt x="1215898" y="210820"/>
                  </a:lnTo>
                  <a:lnTo>
                    <a:pt x="1215936" y="211175"/>
                  </a:lnTo>
                  <a:lnTo>
                    <a:pt x="1216037" y="210820"/>
                  </a:lnTo>
                  <a:lnTo>
                    <a:pt x="1215974" y="209550"/>
                  </a:lnTo>
                  <a:lnTo>
                    <a:pt x="1216469" y="209410"/>
                  </a:lnTo>
                  <a:lnTo>
                    <a:pt x="1216596" y="208280"/>
                  </a:lnTo>
                  <a:lnTo>
                    <a:pt x="1218031" y="207010"/>
                  </a:lnTo>
                  <a:lnTo>
                    <a:pt x="1219047" y="208280"/>
                  </a:lnTo>
                  <a:lnTo>
                    <a:pt x="1218615" y="208800"/>
                  </a:lnTo>
                  <a:lnTo>
                    <a:pt x="1220457" y="208280"/>
                  </a:lnTo>
                  <a:lnTo>
                    <a:pt x="1220724" y="207010"/>
                  </a:lnTo>
                  <a:lnTo>
                    <a:pt x="1221257" y="204470"/>
                  </a:lnTo>
                  <a:lnTo>
                    <a:pt x="1221524" y="203200"/>
                  </a:lnTo>
                  <a:lnTo>
                    <a:pt x="1222425" y="203200"/>
                  </a:lnTo>
                  <a:lnTo>
                    <a:pt x="1222870" y="201930"/>
                  </a:lnTo>
                  <a:lnTo>
                    <a:pt x="1223632" y="200660"/>
                  </a:lnTo>
                  <a:lnTo>
                    <a:pt x="1223340" y="203200"/>
                  </a:lnTo>
                  <a:lnTo>
                    <a:pt x="1224102" y="200660"/>
                  </a:lnTo>
                  <a:lnTo>
                    <a:pt x="1224483" y="199390"/>
                  </a:lnTo>
                  <a:lnTo>
                    <a:pt x="1226413" y="198056"/>
                  </a:lnTo>
                  <a:lnTo>
                    <a:pt x="1226781" y="196850"/>
                  </a:lnTo>
                  <a:lnTo>
                    <a:pt x="1227582" y="194310"/>
                  </a:lnTo>
                  <a:lnTo>
                    <a:pt x="1225321" y="196850"/>
                  </a:lnTo>
                  <a:lnTo>
                    <a:pt x="1227683" y="191770"/>
                  </a:lnTo>
                  <a:lnTo>
                    <a:pt x="1231950" y="187960"/>
                  </a:lnTo>
                  <a:lnTo>
                    <a:pt x="1232433" y="187134"/>
                  </a:lnTo>
                  <a:lnTo>
                    <a:pt x="1231887" y="187960"/>
                  </a:lnTo>
                  <a:lnTo>
                    <a:pt x="1232585" y="185420"/>
                  </a:lnTo>
                  <a:lnTo>
                    <a:pt x="1235176" y="181610"/>
                  </a:lnTo>
                  <a:lnTo>
                    <a:pt x="1236179" y="180340"/>
                  </a:lnTo>
                  <a:lnTo>
                    <a:pt x="1239139" y="173990"/>
                  </a:lnTo>
                  <a:lnTo>
                    <a:pt x="1237703" y="176530"/>
                  </a:lnTo>
                  <a:lnTo>
                    <a:pt x="1234833" y="181610"/>
                  </a:lnTo>
                  <a:lnTo>
                    <a:pt x="1235646" y="177800"/>
                  </a:lnTo>
                  <a:lnTo>
                    <a:pt x="1237703" y="176530"/>
                  </a:lnTo>
                  <a:lnTo>
                    <a:pt x="1236840" y="175260"/>
                  </a:lnTo>
                  <a:lnTo>
                    <a:pt x="1237665" y="171450"/>
                  </a:lnTo>
                  <a:lnTo>
                    <a:pt x="1238554" y="171450"/>
                  </a:lnTo>
                  <a:lnTo>
                    <a:pt x="1240028" y="168910"/>
                  </a:lnTo>
                  <a:lnTo>
                    <a:pt x="1241501" y="166370"/>
                  </a:lnTo>
                  <a:lnTo>
                    <a:pt x="1242250" y="165100"/>
                  </a:lnTo>
                  <a:lnTo>
                    <a:pt x="1241196" y="165950"/>
                  </a:lnTo>
                  <a:lnTo>
                    <a:pt x="1241082" y="166370"/>
                  </a:lnTo>
                  <a:lnTo>
                    <a:pt x="1241069" y="166052"/>
                  </a:lnTo>
                  <a:lnTo>
                    <a:pt x="1237551" y="168910"/>
                  </a:lnTo>
                  <a:lnTo>
                    <a:pt x="1240345" y="163830"/>
                  </a:lnTo>
                  <a:lnTo>
                    <a:pt x="1241044" y="162560"/>
                  </a:lnTo>
                  <a:lnTo>
                    <a:pt x="1241069" y="166052"/>
                  </a:lnTo>
                  <a:lnTo>
                    <a:pt x="1241196" y="165950"/>
                  </a:lnTo>
                  <a:lnTo>
                    <a:pt x="1241450" y="165100"/>
                  </a:lnTo>
                  <a:lnTo>
                    <a:pt x="1241894" y="163830"/>
                  </a:lnTo>
                  <a:lnTo>
                    <a:pt x="1242199" y="162560"/>
                  </a:lnTo>
                  <a:lnTo>
                    <a:pt x="1242949" y="163830"/>
                  </a:lnTo>
                  <a:lnTo>
                    <a:pt x="1243101" y="162560"/>
                  </a:lnTo>
                  <a:lnTo>
                    <a:pt x="1243584" y="158750"/>
                  </a:lnTo>
                  <a:lnTo>
                    <a:pt x="1244206" y="157480"/>
                  </a:lnTo>
                  <a:lnTo>
                    <a:pt x="1245298" y="154940"/>
                  </a:lnTo>
                  <a:lnTo>
                    <a:pt x="1245844" y="153670"/>
                  </a:lnTo>
                  <a:lnTo>
                    <a:pt x="1244841" y="154940"/>
                  </a:lnTo>
                  <a:lnTo>
                    <a:pt x="1244498" y="153670"/>
                  </a:lnTo>
                  <a:lnTo>
                    <a:pt x="1245095" y="151130"/>
                  </a:lnTo>
                  <a:lnTo>
                    <a:pt x="1245400" y="149860"/>
                  </a:lnTo>
                  <a:lnTo>
                    <a:pt x="1246606" y="147320"/>
                  </a:lnTo>
                  <a:lnTo>
                    <a:pt x="1245882" y="151130"/>
                  </a:lnTo>
                  <a:lnTo>
                    <a:pt x="1246835" y="147320"/>
                  </a:lnTo>
                  <a:lnTo>
                    <a:pt x="1247152" y="146050"/>
                  </a:lnTo>
                  <a:lnTo>
                    <a:pt x="1247406" y="147320"/>
                  </a:lnTo>
                  <a:lnTo>
                    <a:pt x="1247775" y="148590"/>
                  </a:lnTo>
                  <a:lnTo>
                    <a:pt x="1246327" y="151130"/>
                  </a:lnTo>
                  <a:lnTo>
                    <a:pt x="1246568" y="151130"/>
                  </a:lnTo>
                  <a:lnTo>
                    <a:pt x="1246581" y="152400"/>
                  </a:lnTo>
                  <a:lnTo>
                    <a:pt x="1246809" y="152400"/>
                  </a:lnTo>
                  <a:lnTo>
                    <a:pt x="1248168" y="149860"/>
                  </a:lnTo>
                  <a:lnTo>
                    <a:pt x="1248791" y="146050"/>
                  </a:lnTo>
                  <a:lnTo>
                    <a:pt x="1248524" y="146050"/>
                  </a:lnTo>
                  <a:lnTo>
                    <a:pt x="1248816" y="143510"/>
                  </a:lnTo>
                  <a:lnTo>
                    <a:pt x="1248918" y="142240"/>
                  </a:lnTo>
                  <a:lnTo>
                    <a:pt x="1249133" y="138303"/>
                  </a:lnTo>
                  <a:lnTo>
                    <a:pt x="1249667" y="137160"/>
                  </a:lnTo>
                  <a:lnTo>
                    <a:pt x="1249832" y="139700"/>
                  </a:lnTo>
                  <a:lnTo>
                    <a:pt x="1250048" y="137160"/>
                  </a:lnTo>
                  <a:lnTo>
                    <a:pt x="1250086" y="135089"/>
                  </a:lnTo>
                  <a:lnTo>
                    <a:pt x="1250226" y="134620"/>
                  </a:lnTo>
                  <a:lnTo>
                    <a:pt x="1251673" y="134620"/>
                  </a:lnTo>
                  <a:lnTo>
                    <a:pt x="1251991" y="130810"/>
                  </a:lnTo>
                  <a:lnTo>
                    <a:pt x="1252397" y="130810"/>
                  </a:lnTo>
                  <a:lnTo>
                    <a:pt x="1252740" y="129540"/>
                  </a:lnTo>
                  <a:lnTo>
                    <a:pt x="1253439" y="127000"/>
                  </a:lnTo>
                  <a:lnTo>
                    <a:pt x="1253591" y="128270"/>
                  </a:lnTo>
                  <a:lnTo>
                    <a:pt x="1253845" y="127000"/>
                  </a:lnTo>
                  <a:lnTo>
                    <a:pt x="1254099" y="125730"/>
                  </a:lnTo>
                  <a:lnTo>
                    <a:pt x="1254099" y="120650"/>
                  </a:lnTo>
                  <a:lnTo>
                    <a:pt x="1253934" y="118110"/>
                  </a:lnTo>
                  <a:lnTo>
                    <a:pt x="1253807" y="115570"/>
                  </a:lnTo>
                  <a:lnTo>
                    <a:pt x="1254290" y="113030"/>
                  </a:lnTo>
                  <a:lnTo>
                    <a:pt x="1254163" y="113030"/>
                  </a:lnTo>
                  <a:lnTo>
                    <a:pt x="1254074" y="111760"/>
                  </a:lnTo>
                  <a:lnTo>
                    <a:pt x="1254163" y="105410"/>
                  </a:lnTo>
                  <a:lnTo>
                    <a:pt x="1255306" y="101600"/>
                  </a:lnTo>
                  <a:close/>
                </a:path>
                <a:path w="1255395" h="339090">
                  <a:moveTo>
                    <a:pt x="1255395" y="111379"/>
                  </a:moveTo>
                  <a:lnTo>
                    <a:pt x="1254861" y="112687"/>
                  </a:lnTo>
                  <a:lnTo>
                    <a:pt x="1254455" y="112433"/>
                  </a:lnTo>
                  <a:lnTo>
                    <a:pt x="1255191" y="114388"/>
                  </a:lnTo>
                  <a:lnTo>
                    <a:pt x="1255395" y="111379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391" y="411365"/>
              <a:ext cx="236854" cy="318135"/>
            </a:xfrm>
            <a:custGeom>
              <a:avLst/>
              <a:gdLst/>
              <a:ahLst/>
              <a:cxnLst/>
              <a:rect l="l" t="t" r="r" b="b"/>
              <a:pathLst>
                <a:path w="236855" h="318134">
                  <a:moveTo>
                    <a:pt x="2006" y="68211"/>
                  </a:moveTo>
                  <a:lnTo>
                    <a:pt x="63" y="67132"/>
                  </a:lnTo>
                  <a:lnTo>
                    <a:pt x="0" y="68135"/>
                  </a:lnTo>
                  <a:lnTo>
                    <a:pt x="2006" y="68211"/>
                  </a:lnTo>
                  <a:close/>
                </a:path>
                <a:path w="236855" h="318134">
                  <a:moveTo>
                    <a:pt x="4927" y="129857"/>
                  </a:moveTo>
                  <a:lnTo>
                    <a:pt x="4368" y="126238"/>
                  </a:lnTo>
                  <a:lnTo>
                    <a:pt x="3949" y="125933"/>
                  </a:lnTo>
                  <a:lnTo>
                    <a:pt x="2095" y="120827"/>
                  </a:lnTo>
                  <a:lnTo>
                    <a:pt x="3327" y="125730"/>
                  </a:lnTo>
                  <a:lnTo>
                    <a:pt x="3746" y="126047"/>
                  </a:lnTo>
                  <a:lnTo>
                    <a:pt x="4927" y="129857"/>
                  </a:lnTo>
                  <a:close/>
                </a:path>
                <a:path w="236855" h="318134">
                  <a:moveTo>
                    <a:pt x="7188" y="125145"/>
                  </a:moveTo>
                  <a:lnTo>
                    <a:pt x="6375" y="122669"/>
                  </a:lnTo>
                  <a:lnTo>
                    <a:pt x="6045" y="121399"/>
                  </a:lnTo>
                  <a:lnTo>
                    <a:pt x="5651" y="121081"/>
                  </a:lnTo>
                  <a:lnTo>
                    <a:pt x="5613" y="122174"/>
                  </a:lnTo>
                  <a:lnTo>
                    <a:pt x="6108" y="123558"/>
                  </a:lnTo>
                  <a:lnTo>
                    <a:pt x="6553" y="124421"/>
                  </a:lnTo>
                  <a:lnTo>
                    <a:pt x="7010" y="125806"/>
                  </a:lnTo>
                  <a:lnTo>
                    <a:pt x="7188" y="125145"/>
                  </a:lnTo>
                  <a:close/>
                </a:path>
                <a:path w="236855" h="318134">
                  <a:moveTo>
                    <a:pt x="7861" y="135445"/>
                  </a:moveTo>
                  <a:lnTo>
                    <a:pt x="6654" y="135674"/>
                  </a:lnTo>
                  <a:lnTo>
                    <a:pt x="7683" y="137325"/>
                  </a:lnTo>
                  <a:lnTo>
                    <a:pt x="7543" y="136245"/>
                  </a:lnTo>
                  <a:lnTo>
                    <a:pt x="7734" y="136105"/>
                  </a:lnTo>
                  <a:lnTo>
                    <a:pt x="7861" y="135445"/>
                  </a:lnTo>
                  <a:close/>
                </a:path>
                <a:path w="236855" h="318134">
                  <a:moveTo>
                    <a:pt x="18072" y="20866"/>
                  </a:moveTo>
                  <a:lnTo>
                    <a:pt x="17310" y="22174"/>
                  </a:lnTo>
                  <a:lnTo>
                    <a:pt x="17780" y="21463"/>
                  </a:lnTo>
                  <a:lnTo>
                    <a:pt x="17970" y="21107"/>
                  </a:lnTo>
                  <a:lnTo>
                    <a:pt x="18072" y="20866"/>
                  </a:lnTo>
                  <a:close/>
                </a:path>
                <a:path w="236855" h="318134">
                  <a:moveTo>
                    <a:pt x="18554" y="19710"/>
                  </a:moveTo>
                  <a:lnTo>
                    <a:pt x="15798" y="22072"/>
                  </a:lnTo>
                  <a:lnTo>
                    <a:pt x="15405" y="23241"/>
                  </a:lnTo>
                  <a:lnTo>
                    <a:pt x="18554" y="19710"/>
                  </a:lnTo>
                  <a:close/>
                </a:path>
                <a:path w="236855" h="318134">
                  <a:moveTo>
                    <a:pt x="19075" y="19253"/>
                  </a:moveTo>
                  <a:lnTo>
                    <a:pt x="18554" y="19710"/>
                  </a:lnTo>
                  <a:lnTo>
                    <a:pt x="18084" y="20853"/>
                  </a:lnTo>
                  <a:lnTo>
                    <a:pt x="18783" y="19710"/>
                  </a:lnTo>
                  <a:lnTo>
                    <a:pt x="19075" y="19253"/>
                  </a:lnTo>
                  <a:close/>
                </a:path>
                <a:path w="236855" h="318134">
                  <a:moveTo>
                    <a:pt x="20878" y="17373"/>
                  </a:moveTo>
                  <a:lnTo>
                    <a:pt x="19024" y="17475"/>
                  </a:lnTo>
                  <a:lnTo>
                    <a:pt x="15405" y="20828"/>
                  </a:lnTo>
                  <a:lnTo>
                    <a:pt x="18999" y="19253"/>
                  </a:lnTo>
                  <a:lnTo>
                    <a:pt x="19126" y="19177"/>
                  </a:lnTo>
                  <a:lnTo>
                    <a:pt x="19646" y="18338"/>
                  </a:lnTo>
                  <a:lnTo>
                    <a:pt x="20878" y="17373"/>
                  </a:lnTo>
                  <a:close/>
                </a:path>
                <a:path w="236855" h="318134">
                  <a:moveTo>
                    <a:pt x="23507" y="153797"/>
                  </a:moveTo>
                  <a:lnTo>
                    <a:pt x="17983" y="147942"/>
                  </a:lnTo>
                  <a:lnTo>
                    <a:pt x="20942" y="152565"/>
                  </a:lnTo>
                  <a:lnTo>
                    <a:pt x="21272" y="153517"/>
                  </a:lnTo>
                  <a:lnTo>
                    <a:pt x="22148" y="152603"/>
                  </a:lnTo>
                  <a:lnTo>
                    <a:pt x="22148" y="153238"/>
                  </a:lnTo>
                  <a:lnTo>
                    <a:pt x="23507" y="153797"/>
                  </a:lnTo>
                  <a:close/>
                </a:path>
                <a:path w="236855" h="318134">
                  <a:moveTo>
                    <a:pt x="23990" y="164084"/>
                  </a:moveTo>
                  <a:lnTo>
                    <a:pt x="22606" y="162382"/>
                  </a:lnTo>
                  <a:lnTo>
                    <a:pt x="21386" y="160324"/>
                  </a:lnTo>
                  <a:lnTo>
                    <a:pt x="21221" y="160540"/>
                  </a:lnTo>
                  <a:lnTo>
                    <a:pt x="21780" y="161594"/>
                  </a:lnTo>
                  <a:lnTo>
                    <a:pt x="23126" y="163550"/>
                  </a:lnTo>
                  <a:lnTo>
                    <a:pt x="23228" y="163398"/>
                  </a:lnTo>
                  <a:lnTo>
                    <a:pt x="23990" y="164084"/>
                  </a:lnTo>
                  <a:close/>
                </a:path>
                <a:path w="236855" h="318134">
                  <a:moveTo>
                    <a:pt x="25996" y="166077"/>
                  </a:moveTo>
                  <a:lnTo>
                    <a:pt x="23990" y="164084"/>
                  </a:lnTo>
                  <a:lnTo>
                    <a:pt x="24650" y="164998"/>
                  </a:lnTo>
                  <a:lnTo>
                    <a:pt x="25476" y="165709"/>
                  </a:lnTo>
                  <a:lnTo>
                    <a:pt x="25996" y="166077"/>
                  </a:lnTo>
                  <a:close/>
                </a:path>
                <a:path w="236855" h="318134">
                  <a:moveTo>
                    <a:pt x="29019" y="170675"/>
                  </a:moveTo>
                  <a:lnTo>
                    <a:pt x="28359" y="169811"/>
                  </a:lnTo>
                  <a:lnTo>
                    <a:pt x="26517" y="168059"/>
                  </a:lnTo>
                  <a:lnTo>
                    <a:pt x="29019" y="170675"/>
                  </a:lnTo>
                  <a:close/>
                </a:path>
                <a:path w="236855" h="318134">
                  <a:moveTo>
                    <a:pt x="33223" y="173266"/>
                  </a:moveTo>
                  <a:lnTo>
                    <a:pt x="33070" y="172021"/>
                  </a:lnTo>
                  <a:lnTo>
                    <a:pt x="32575" y="172046"/>
                  </a:lnTo>
                  <a:lnTo>
                    <a:pt x="32080" y="172034"/>
                  </a:lnTo>
                  <a:lnTo>
                    <a:pt x="31597" y="171983"/>
                  </a:lnTo>
                  <a:lnTo>
                    <a:pt x="32092" y="172478"/>
                  </a:lnTo>
                  <a:lnTo>
                    <a:pt x="32677" y="172847"/>
                  </a:lnTo>
                  <a:lnTo>
                    <a:pt x="33223" y="173266"/>
                  </a:lnTo>
                  <a:close/>
                </a:path>
                <a:path w="236855" h="318134">
                  <a:moveTo>
                    <a:pt x="38849" y="316953"/>
                  </a:moveTo>
                  <a:lnTo>
                    <a:pt x="37630" y="316166"/>
                  </a:lnTo>
                  <a:lnTo>
                    <a:pt x="36614" y="318046"/>
                  </a:lnTo>
                  <a:lnTo>
                    <a:pt x="38265" y="316941"/>
                  </a:lnTo>
                  <a:lnTo>
                    <a:pt x="38849" y="316953"/>
                  </a:lnTo>
                  <a:close/>
                </a:path>
                <a:path w="236855" h="318134">
                  <a:moveTo>
                    <a:pt x="43129" y="312902"/>
                  </a:moveTo>
                  <a:lnTo>
                    <a:pt x="40335" y="313969"/>
                  </a:lnTo>
                  <a:lnTo>
                    <a:pt x="42329" y="313639"/>
                  </a:lnTo>
                  <a:lnTo>
                    <a:pt x="43129" y="312902"/>
                  </a:lnTo>
                  <a:close/>
                </a:path>
                <a:path w="236855" h="318134">
                  <a:moveTo>
                    <a:pt x="196265" y="1993"/>
                  </a:moveTo>
                  <a:lnTo>
                    <a:pt x="195770" y="1270"/>
                  </a:lnTo>
                  <a:lnTo>
                    <a:pt x="195186" y="673"/>
                  </a:lnTo>
                  <a:lnTo>
                    <a:pt x="194652" y="0"/>
                  </a:lnTo>
                  <a:lnTo>
                    <a:pt x="194271" y="114"/>
                  </a:lnTo>
                  <a:lnTo>
                    <a:pt x="194475" y="673"/>
                  </a:lnTo>
                  <a:lnTo>
                    <a:pt x="195110" y="1054"/>
                  </a:lnTo>
                  <a:lnTo>
                    <a:pt x="196265" y="1993"/>
                  </a:lnTo>
                  <a:close/>
                </a:path>
                <a:path w="236855" h="318134">
                  <a:moveTo>
                    <a:pt x="223227" y="32092"/>
                  </a:moveTo>
                  <a:lnTo>
                    <a:pt x="222872" y="31432"/>
                  </a:lnTo>
                  <a:lnTo>
                    <a:pt x="222567" y="33210"/>
                  </a:lnTo>
                  <a:lnTo>
                    <a:pt x="223227" y="32092"/>
                  </a:lnTo>
                  <a:close/>
                </a:path>
                <a:path w="236855" h="318134">
                  <a:moveTo>
                    <a:pt x="236143" y="64338"/>
                  </a:moveTo>
                  <a:lnTo>
                    <a:pt x="235432" y="61214"/>
                  </a:lnTo>
                  <a:lnTo>
                    <a:pt x="235623" y="62687"/>
                  </a:lnTo>
                  <a:lnTo>
                    <a:pt x="236143" y="64338"/>
                  </a:lnTo>
                  <a:close/>
                </a:path>
                <a:path w="236855" h="318134">
                  <a:moveTo>
                    <a:pt x="236347" y="65836"/>
                  </a:moveTo>
                  <a:lnTo>
                    <a:pt x="236143" y="64389"/>
                  </a:lnTo>
                  <a:lnTo>
                    <a:pt x="234988" y="66459"/>
                  </a:lnTo>
                  <a:lnTo>
                    <a:pt x="236347" y="65836"/>
                  </a:lnTo>
                  <a:close/>
                </a:path>
              </a:pathLst>
            </a:custGeom>
            <a:solidFill>
              <a:srgbClr val="00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1200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1053" y="93599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0" y="0"/>
                  </a:moveTo>
                  <a:lnTo>
                    <a:pt x="246938" y="0"/>
                  </a:lnTo>
                </a:path>
              </a:pathLst>
            </a:custGeom>
            <a:ln w="38100">
              <a:solidFill>
                <a:srgbClr val="208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939" y="537565"/>
              <a:ext cx="297815" cy="300355"/>
            </a:xfrm>
            <a:custGeom>
              <a:avLst/>
              <a:gdLst/>
              <a:ahLst/>
              <a:cxnLst/>
              <a:rect l="l" t="t" r="r" b="b"/>
              <a:pathLst>
                <a:path w="297815" h="300355">
                  <a:moveTo>
                    <a:pt x="297218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4913" y="62050"/>
                  </a:lnTo>
                  <a:lnTo>
                    <a:pt x="18810" y="96689"/>
                  </a:lnTo>
                  <a:lnTo>
                    <a:pt x="40424" y="126412"/>
                  </a:lnTo>
                  <a:lnTo>
                    <a:pt x="68491" y="149948"/>
                  </a:lnTo>
                  <a:lnTo>
                    <a:pt x="40424" y="173483"/>
                  </a:lnTo>
                  <a:lnTo>
                    <a:pt x="18810" y="203201"/>
                  </a:lnTo>
                  <a:lnTo>
                    <a:pt x="4913" y="237836"/>
                  </a:lnTo>
                  <a:lnTo>
                    <a:pt x="0" y="276123"/>
                  </a:lnTo>
                  <a:lnTo>
                    <a:pt x="0" y="299885"/>
                  </a:lnTo>
                  <a:lnTo>
                    <a:pt x="297218" y="299885"/>
                  </a:lnTo>
                  <a:lnTo>
                    <a:pt x="297218" y="276123"/>
                  </a:lnTo>
                  <a:lnTo>
                    <a:pt x="294169" y="252374"/>
                  </a:lnTo>
                  <a:lnTo>
                    <a:pt x="49847" y="252374"/>
                  </a:lnTo>
                  <a:lnTo>
                    <a:pt x="63036" y="221071"/>
                  </a:lnTo>
                  <a:lnTo>
                    <a:pt x="85267" y="196138"/>
                  </a:lnTo>
                  <a:lnTo>
                    <a:pt x="114480" y="179654"/>
                  </a:lnTo>
                  <a:lnTo>
                    <a:pt x="148615" y="173697"/>
                  </a:lnTo>
                  <a:lnTo>
                    <a:pt x="256943" y="173697"/>
                  </a:lnTo>
                  <a:lnTo>
                    <a:pt x="256788" y="173483"/>
                  </a:lnTo>
                  <a:lnTo>
                    <a:pt x="228727" y="149948"/>
                  </a:lnTo>
                  <a:lnTo>
                    <a:pt x="256788" y="126412"/>
                  </a:lnTo>
                  <a:lnTo>
                    <a:pt x="256951" y="126187"/>
                  </a:lnTo>
                  <a:lnTo>
                    <a:pt x="148615" y="126187"/>
                  </a:lnTo>
                  <a:lnTo>
                    <a:pt x="114480" y="120232"/>
                  </a:lnTo>
                  <a:lnTo>
                    <a:pt x="85267" y="103752"/>
                  </a:lnTo>
                  <a:lnTo>
                    <a:pt x="63036" y="78824"/>
                  </a:lnTo>
                  <a:lnTo>
                    <a:pt x="49847" y="47523"/>
                  </a:lnTo>
                  <a:lnTo>
                    <a:pt x="294167" y="47523"/>
                  </a:lnTo>
                  <a:lnTo>
                    <a:pt x="297218" y="23761"/>
                  </a:lnTo>
                  <a:lnTo>
                    <a:pt x="297218" y="0"/>
                  </a:lnTo>
                  <a:close/>
                </a:path>
                <a:path w="297815" h="300355">
                  <a:moveTo>
                    <a:pt x="256943" y="173697"/>
                  </a:moveTo>
                  <a:lnTo>
                    <a:pt x="148615" y="173697"/>
                  </a:lnTo>
                  <a:lnTo>
                    <a:pt x="182741" y="179654"/>
                  </a:lnTo>
                  <a:lnTo>
                    <a:pt x="211947" y="196138"/>
                  </a:lnTo>
                  <a:lnTo>
                    <a:pt x="234176" y="221071"/>
                  </a:lnTo>
                  <a:lnTo>
                    <a:pt x="247370" y="252374"/>
                  </a:lnTo>
                  <a:lnTo>
                    <a:pt x="294169" y="252374"/>
                  </a:lnTo>
                  <a:lnTo>
                    <a:pt x="292302" y="237836"/>
                  </a:lnTo>
                  <a:lnTo>
                    <a:pt x="278403" y="203201"/>
                  </a:lnTo>
                  <a:lnTo>
                    <a:pt x="256943" y="173697"/>
                  </a:lnTo>
                  <a:close/>
                </a:path>
                <a:path w="297815" h="300355">
                  <a:moveTo>
                    <a:pt x="294167" y="47523"/>
                  </a:moveTo>
                  <a:lnTo>
                    <a:pt x="247370" y="47523"/>
                  </a:lnTo>
                  <a:lnTo>
                    <a:pt x="234176" y="78824"/>
                  </a:lnTo>
                  <a:lnTo>
                    <a:pt x="211947" y="103752"/>
                  </a:lnTo>
                  <a:lnTo>
                    <a:pt x="182741" y="120232"/>
                  </a:lnTo>
                  <a:lnTo>
                    <a:pt x="148615" y="126187"/>
                  </a:lnTo>
                  <a:lnTo>
                    <a:pt x="256951" y="126187"/>
                  </a:lnTo>
                  <a:lnTo>
                    <a:pt x="278403" y="96689"/>
                  </a:lnTo>
                  <a:lnTo>
                    <a:pt x="292302" y="62050"/>
                  </a:lnTo>
                  <a:lnTo>
                    <a:pt x="294167" y="47523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260" y="177012"/>
              <a:ext cx="294640" cy="297815"/>
            </a:xfrm>
            <a:custGeom>
              <a:avLst/>
              <a:gdLst/>
              <a:ahLst/>
              <a:cxnLst/>
              <a:rect l="l" t="t" r="r" b="b"/>
              <a:pathLst>
                <a:path w="294640" h="297815">
                  <a:moveTo>
                    <a:pt x="147281" y="0"/>
                  </a:moveTo>
                  <a:lnTo>
                    <a:pt x="100777" y="7588"/>
                  </a:lnTo>
                  <a:lnTo>
                    <a:pt x="60353" y="28709"/>
                  </a:lnTo>
                  <a:lnTo>
                    <a:pt x="28452" y="60896"/>
                  </a:lnTo>
                  <a:lnTo>
                    <a:pt x="7520" y="101682"/>
                  </a:lnTo>
                  <a:lnTo>
                    <a:pt x="0" y="148602"/>
                  </a:lnTo>
                  <a:lnTo>
                    <a:pt x="7520" y="195522"/>
                  </a:lnTo>
                  <a:lnTo>
                    <a:pt x="28452" y="236309"/>
                  </a:lnTo>
                  <a:lnTo>
                    <a:pt x="60353" y="268496"/>
                  </a:lnTo>
                  <a:lnTo>
                    <a:pt x="100777" y="289616"/>
                  </a:lnTo>
                  <a:lnTo>
                    <a:pt x="147281" y="297205"/>
                  </a:lnTo>
                  <a:lnTo>
                    <a:pt x="193786" y="289616"/>
                  </a:lnTo>
                  <a:lnTo>
                    <a:pt x="234210" y="268496"/>
                  </a:lnTo>
                  <a:lnTo>
                    <a:pt x="252429" y="250113"/>
                  </a:lnTo>
                  <a:lnTo>
                    <a:pt x="147281" y="250113"/>
                  </a:lnTo>
                  <a:lnTo>
                    <a:pt x="108158" y="242123"/>
                  </a:lnTo>
                  <a:lnTo>
                    <a:pt x="76174" y="220346"/>
                  </a:lnTo>
                  <a:lnTo>
                    <a:pt x="54591" y="188075"/>
                  </a:lnTo>
                  <a:lnTo>
                    <a:pt x="46672" y="148602"/>
                  </a:lnTo>
                  <a:lnTo>
                    <a:pt x="54591" y="109124"/>
                  </a:lnTo>
                  <a:lnTo>
                    <a:pt x="76174" y="76854"/>
                  </a:lnTo>
                  <a:lnTo>
                    <a:pt x="108158" y="55080"/>
                  </a:lnTo>
                  <a:lnTo>
                    <a:pt x="147281" y="47091"/>
                  </a:lnTo>
                  <a:lnTo>
                    <a:pt x="252429" y="47091"/>
                  </a:lnTo>
                  <a:lnTo>
                    <a:pt x="234210" y="28709"/>
                  </a:lnTo>
                  <a:lnTo>
                    <a:pt x="193786" y="7588"/>
                  </a:lnTo>
                  <a:lnTo>
                    <a:pt x="147281" y="0"/>
                  </a:lnTo>
                  <a:close/>
                </a:path>
                <a:path w="294640" h="297815">
                  <a:moveTo>
                    <a:pt x="252429" y="47091"/>
                  </a:moveTo>
                  <a:lnTo>
                    <a:pt x="147281" y="47091"/>
                  </a:lnTo>
                  <a:lnTo>
                    <a:pt x="186405" y="55080"/>
                  </a:lnTo>
                  <a:lnTo>
                    <a:pt x="218389" y="76854"/>
                  </a:lnTo>
                  <a:lnTo>
                    <a:pt x="239972" y="109124"/>
                  </a:lnTo>
                  <a:lnTo>
                    <a:pt x="247891" y="148602"/>
                  </a:lnTo>
                  <a:lnTo>
                    <a:pt x="239972" y="188075"/>
                  </a:lnTo>
                  <a:lnTo>
                    <a:pt x="218389" y="220346"/>
                  </a:lnTo>
                  <a:lnTo>
                    <a:pt x="186405" y="242123"/>
                  </a:lnTo>
                  <a:lnTo>
                    <a:pt x="147281" y="250113"/>
                  </a:lnTo>
                  <a:lnTo>
                    <a:pt x="252429" y="250113"/>
                  </a:lnTo>
                  <a:lnTo>
                    <a:pt x="266110" y="236309"/>
                  </a:lnTo>
                  <a:lnTo>
                    <a:pt x="287043" y="195522"/>
                  </a:lnTo>
                  <a:lnTo>
                    <a:pt x="294563" y="148602"/>
                  </a:lnTo>
                  <a:lnTo>
                    <a:pt x="287043" y="101682"/>
                  </a:lnTo>
                  <a:lnTo>
                    <a:pt x="266110" y="60896"/>
                  </a:lnTo>
                  <a:lnTo>
                    <a:pt x="252429" y="47091"/>
                  </a:lnTo>
                  <a:close/>
                </a:path>
              </a:pathLst>
            </a:custGeom>
            <a:solidFill>
              <a:srgbClr val="FEC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3670" y="178548"/>
              <a:ext cx="299085" cy="306070"/>
            </a:xfrm>
            <a:custGeom>
              <a:avLst/>
              <a:gdLst/>
              <a:ahLst/>
              <a:cxnLst/>
              <a:rect l="l" t="t" r="r" b="b"/>
              <a:pathLst>
                <a:path w="299084" h="306070">
                  <a:moveTo>
                    <a:pt x="298704" y="254266"/>
                  </a:moveTo>
                  <a:lnTo>
                    <a:pt x="0" y="254266"/>
                  </a:lnTo>
                  <a:lnTo>
                    <a:pt x="0" y="305752"/>
                  </a:lnTo>
                  <a:lnTo>
                    <a:pt x="298704" y="305752"/>
                  </a:lnTo>
                  <a:lnTo>
                    <a:pt x="298704" y="254266"/>
                  </a:lnTo>
                  <a:close/>
                </a:path>
                <a:path w="299084" h="306070">
                  <a:moveTo>
                    <a:pt x="298716" y="190703"/>
                  </a:moveTo>
                  <a:lnTo>
                    <a:pt x="149745" y="0"/>
                  </a:lnTo>
                  <a:lnTo>
                    <a:pt x="774" y="190703"/>
                  </a:lnTo>
                  <a:lnTo>
                    <a:pt x="39154" y="221221"/>
                  </a:lnTo>
                  <a:lnTo>
                    <a:pt x="149745" y="79654"/>
                  </a:lnTo>
                  <a:lnTo>
                    <a:pt x="260324" y="221221"/>
                  </a:lnTo>
                  <a:lnTo>
                    <a:pt x="298716" y="190703"/>
                  </a:lnTo>
                  <a:close/>
                </a:path>
              </a:pathLst>
            </a:custGeom>
            <a:solidFill>
              <a:srgbClr val="61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3873" y="537895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4" h="300990">
                  <a:moveTo>
                    <a:pt x="29852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52730"/>
                  </a:lnTo>
                  <a:lnTo>
                    <a:pt x="0" y="300990"/>
                  </a:lnTo>
                  <a:lnTo>
                    <a:pt x="298526" y="300990"/>
                  </a:lnTo>
                  <a:lnTo>
                    <a:pt x="298526" y="253085"/>
                  </a:lnTo>
                  <a:lnTo>
                    <a:pt x="298526" y="252730"/>
                  </a:lnTo>
                  <a:lnTo>
                    <a:pt x="298526" y="47332"/>
                  </a:lnTo>
                  <a:lnTo>
                    <a:pt x="251218" y="47332"/>
                  </a:lnTo>
                  <a:lnTo>
                    <a:pt x="251218" y="252730"/>
                  </a:lnTo>
                  <a:lnTo>
                    <a:pt x="47294" y="252730"/>
                  </a:lnTo>
                  <a:lnTo>
                    <a:pt x="47294" y="46990"/>
                  </a:lnTo>
                  <a:lnTo>
                    <a:pt x="298526" y="46990"/>
                  </a:lnTo>
                  <a:lnTo>
                    <a:pt x="298526" y="0"/>
                  </a:lnTo>
                  <a:close/>
                </a:path>
              </a:pathLst>
            </a:custGeom>
            <a:solidFill>
              <a:srgbClr val="F5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27005" y="2663990"/>
              <a:ext cx="3933190" cy="6336030"/>
            </a:xfrm>
            <a:custGeom>
              <a:avLst/>
              <a:gdLst/>
              <a:ahLst/>
              <a:cxnLst/>
              <a:rect l="l" t="t" r="r" b="b"/>
              <a:pathLst>
                <a:path w="3933190" h="6336030">
                  <a:moveTo>
                    <a:pt x="3932999" y="0"/>
                  </a:moveTo>
                  <a:lnTo>
                    <a:pt x="0" y="0"/>
                  </a:lnTo>
                  <a:lnTo>
                    <a:pt x="0" y="6336004"/>
                  </a:lnTo>
                  <a:lnTo>
                    <a:pt x="3932999" y="6336004"/>
                  </a:lnTo>
                  <a:lnTo>
                    <a:pt x="3932999" y="0"/>
                  </a:lnTo>
                  <a:close/>
                </a:path>
              </a:pathLst>
            </a:custGeom>
            <a:solidFill>
              <a:srgbClr val="CB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725824" y="2712288"/>
            <a:ext cx="3303270" cy="617537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40"/>
              </a:spcBef>
            </a:pPr>
            <a:r>
              <a:rPr sz="1200" b="1" spc="-145" dirty="0">
                <a:solidFill>
                  <a:srgbClr val="208942"/>
                </a:solidFill>
                <a:latin typeface="Arial"/>
                <a:cs typeface="Arial"/>
              </a:rPr>
              <a:t>RAGAZZI</a:t>
            </a:r>
            <a:r>
              <a:rPr sz="1200" b="1" spc="-100" dirty="0">
                <a:solidFill>
                  <a:srgbClr val="208942"/>
                </a:solidFill>
                <a:latin typeface="Arial"/>
                <a:cs typeface="Arial"/>
              </a:rPr>
              <a:t> </a:t>
            </a:r>
            <a:r>
              <a:rPr sz="1200" b="1" spc="-204" dirty="0">
                <a:solidFill>
                  <a:srgbClr val="208942"/>
                </a:solidFill>
                <a:latin typeface="Arial"/>
                <a:cs typeface="Arial"/>
              </a:rPr>
              <a:t>ALL’ASSALTO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205"/>
              </a:lnSpc>
              <a:spcBef>
                <a:spcPts val="425"/>
              </a:spcBef>
            </a:pP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Un’istantanea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bellissima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dalle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Memorie:</a:t>
            </a:r>
            <a:endParaRPr sz="1050">
              <a:latin typeface="Arial"/>
              <a:cs typeface="Arial"/>
            </a:endParaRPr>
          </a:p>
          <a:p>
            <a:pPr marL="12700" marR="5080" algn="just">
              <a:lnSpc>
                <a:spcPct val="91300"/>
              </a:lnSpc>
              <a:spcBef>
                <a:spcPts val="55"/>
              </a:spcBef>
            </a:pP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«Gli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alunni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venuti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fuori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 loro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refettorio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accalcavano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nel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vestibolo 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quello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D. Bosco,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aspettando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chierici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avessero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finita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la 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preghiera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ringraziamento;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appena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udivano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i="1" spc="-114" dirty="0">
                <a:solidFill>
                  <a:srgbClr val="231F20"/>
                </a:solidFill>
                <a:latin typeface="Arial"/>
                <a:cs typeface="Arial"/>
              </a:rPr>
              <a:t>Dominus </a:t>
            </a:r>
            <a:r>
              <a:rPr sz="1050" i="1" spc="-80" dirty="0">
                <a:solidFill>
                  <a:srgbClr val="231F20"/>
                </a:solidFill>
                <a:latin typeface="Arial"/>
                <a:cs typeface="Arial"/>
              </a:rPr>
              <a:t>del  </a:t>
            </a:r>
            <a:r>
              <a:rPr sz="1050" i="1" spc="-100" dirty="0">
                <a:solidFill>
                  <a:srgbClr val="231F20"/>
                </a:solidFill>
                <a:latin typeface="Arial"/>
                <a:cs typeface="Arial"/>
              </a:rPr>
              <a:t>nobis </a:t>
            </a:r>
            <a:r>
              <a:rPr sz="1050" i="1" spc="-140" dirty="0">
                <a:solidFill>
                  <a:srgbClr val="231F20"/>
                </a:solidFill>
                <a:latin typeface="Arial"/>
                <a:cs typeface="Arial"/>
              </a:rPr>
              <a:t>suam </a:t>
            </a:r>
            <a:r>
              <a:rPr sz="1050" i="1" spc="-130" dirty="0">
                <a:solidFill>
                  <a:srgbClr val="231F20"/>
                </a:solidFill>
                <a:latin typeface="Arial"/>
                <a:cs typeface="Arial"/>
              </a:rPr>
              <a:t>pacem, Amen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urtata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porta,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precipitavano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entro.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Qui 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succedeva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grazioso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scontro, </a:t>
            </a:r>
            <a:r>
              <a:rPr sz="1050" i="1" spc="-95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i="1" spc="-75" dirty="0">
                <a:solidFill>
                  <a:srgbClr val="231F20"/>
                </a:solidFill>
                <a:latin typeface="Arial"/>
                <a:cs typeface="Arial"/>
              </a:rPr>
              <a:t>licet </a:t>
            </a:r>
            <a:r>
              <a:rPr sz="1050" i="1" spc="-114" dirty="0">
                <a:solidFill>
                  <a:srgbClr val="231F20"/>
                </a:solidFill>
                <a:latin typeface="Arial"/>
                <a:cs typeface="Arial"/>
              </a:rPr>
              <a:t>parva </a:t>
            </a:r>
            <a:r>
              <a:rPr sz="1050" i="1" spc="-120" dirty="0">
                <a:solidFill>
                  <a:srgbClr val="231F20"/>
                </a:solidFill>
                <a:latin typeface="Arial"/>
                <a:cs typeface="Arial"/>
              </a:rPr>
              <a:t>componere </a:t>
            </a:r>
            <a:r>
              <a:rPr sz="1050" i="1" spc="-105" dirty="0">
                <a:solidFill>
                  <a:srgbClr val="231F20"/>
                </a:solidFill>
                <a:latin typeface="Arial"/>
                <a:cs typeface="Arial"/>
              </a:rPr>
              <a:t>magnis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simi- 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quello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dell’Orinoco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col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flusso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dell’Atlantico.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giovani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volevano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en- 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trare,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chierici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uscire,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ma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dopo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qualche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istante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prevalevano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giovani, 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gareggiavano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chi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primo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arrivasse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presso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D. 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Bosco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seduto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all’e-  stremità della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sala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fondo.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chierici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erano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obbligati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ad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appoggiarsi 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ai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muri laterali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lasciarli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passare e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essere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travolti.</a:t>
            </a:r>
            <a:r>
              <a:rPr sz="105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Qui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accadeva 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scena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inesprimibile.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più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fortunati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sono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già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stretti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D. 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Bosco 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modo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più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vicini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appoggiano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loro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capo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sopra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suoi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omeri.  Dietro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lui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vede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siepe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faccette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allegre,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gli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fanno larga 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spalliera.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Intanto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è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presa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d’assalto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fila di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tavole,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prima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erano 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state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sparecchiate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fretta,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su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quella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innanzi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don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Bosco,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varie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file  di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giovani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seduti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colle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gambe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incrociate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mo’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degli orientali;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dietro 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questi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molti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altri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inginocchiati,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ultimo,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sempre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sulle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tavole,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una 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turba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piedi.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Chi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vi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può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salire,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prende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panche,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accosta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ai 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muri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vi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monta sopra;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ed 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ecco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due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lunghe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file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occhi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vivaci,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si 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fissano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D.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Bosco.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più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tardivi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riempiono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tutto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lo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spazio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tra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panche 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tavole.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Sembra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nessuno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possa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più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giungere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ad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avvicinare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D. 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Bosco;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eppure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alcuni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piccolini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tentano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prova.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mettono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correre 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carponi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sotto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tavole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 ed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ecco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loro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testoline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sporgere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tra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tavola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persona 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D. Bosco,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che faceva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loro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carezza.</a:t>
            </a:r>
            <a:endParaRPr sz="1050">
              <a:latin typeface="Arial"/>
              <a:cs typeface="Arial"/>
            </a:endParaRPr>
          </a:p>
          <a:p>
            <a:pPr marL="12700" marR="5080" algn="r">
              <a:lnSpc>
                <a:spcPct val="91200"/>
              </a:lnSpc>
            </a:pP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Sovente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D.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60" dirty="0">
                <a:solidFill>
                  <a:srgbClr val="231F20"/>
                </a:solidFill>
                <a:latin typeface="Arial"/>
                <a:cs typeface="Arial"/>
              </a:rPr>
              <a:t>Bosco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essendo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stato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trattenuto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 camera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dal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lavoro,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55" dirty="0">
                <a:solidFill>
                  <a:srgbClr val="231F20"/>
                </a:solidFill>
                <a:latin typeface="Arial"/>
                <a:cs typeface="Arial"/>
              </a:rPr>
              <a:t>aveva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in-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cominciato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solo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allora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prendere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po’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cibo.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Eppure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accoglieva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con </a:t>
            </a:r>
            <a:r>
              <a:rPr sz="10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festa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e,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assordato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dai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loro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canti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dalle grida,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5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quell’ambiente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respirato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tanti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petti, 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che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stento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rimaneva </a:t>
            </a:r>
            <a:r>
              <a:rPr sz="1050" spc="-165" dirty="0">
                <a:solidFill>
                  <a:srgbClr val="231F20"/>
                </a:solidFill>
                <a:latin typeface="Arial"/>
                <a:cs typeface="Arial"/>
              </a:rPr>
              <a:t>acceso </a:t>
            </a:r>
            <a:r>
              <a:rPr sz="1050" spc="-1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lume,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finiva </a:t>
            </a:r>
            <a:r>
              <a:rPr sz="1050" spc="-1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suo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povero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pasto,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rivolgendo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sorriso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affettuoso,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uno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sguardo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affabile,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motto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d’incoraggiamento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agli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uni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ed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agli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altri.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Non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si 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mostrava</a:t>
            </a:r>
            <a:r>
              <a:rPr sz="105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mai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contraria-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dall’insistente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importunità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de’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suoi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figli;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anzi</a:t>
            </a:r>
            <a:r>
              <a:rPr sz="10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provava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rincrescimento,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quando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qualche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visitatore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non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necessario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veniva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rubargli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endParaRPr sz="1050">
              <a:latin typeface="Arial"/>
              <a:cs typeface="Arial"/>
            </a:endParaRPr>
          </a:p>
          <a:p>
            <a:pPr marL="532765" algn="just">
              <a:lnSpc>
                <a:spcPts val="1095"/>
              </a:lnSpc>
            </a:pPr>
            <a:r>
              <a:rPr sz="1050" spc="-135" dirty="0">
                <a:solidFill>
                  <a:srgbClr val="231F20"/>
                </a:solidFill>
                <a:latin typeface="Arial"/>
                <a:cs typeface="Arial"/>
              </a:rPr>
              <a:t>dolcezza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questi</a:t>
            </a:r>
            <a:r>
              <a:rPr sz="105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famigliari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trattenimenti.</a:t>
            </a:r>
            <a:endParaRPr sz="1050">
              <a:latin typeface="Arial"/>
              <a:cs typeface="Arial"/>
            </a:endParaRPr>
          </a:p>
          <a:p>
            <a:pPr marL="507365" marR="5080" indent="12065" algn="just">
              <a:lnSpc>
                <a:spcPts val="1150"/>
              </a:lnSpc>
              <a:spcBef>
                <a:spcPts val="75"/>
              </a:spcBef>
            </a:pP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Talora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faceva 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atto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voler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parlare </a:t>
            </a:r>
            <a:r>
              <a:rPr sz="1050" spc="-1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50" spc="-30" dirty="0">
                <a:solidFill>
                  <a:srgbClr val="231F20"/>
                </a:solidFill>
                <a:latin typeface="Arial"/>
                <a:cs typeface="Arial"/>
              </a:rPr>
              <a:t>tutti,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ed 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all’istante  </a:t>
            </a:r>
            <a:r>
              <a:rPr sz="1050" spc="-145" dirty="0">
                <a:solidFill>
                  <a:srgbClr val="231F20"/>
                </a:solidFill>
                <a:latin typeface="Arial"/>
                <a:cs typeface="Arial"/>
              </a:rPr>
              <a:t>cessava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quella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confusione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voci,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mezzo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più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pro-  fondo silenzio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narrava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breve </a:t>
            </a:r>
            <a:r>
              <a:rPr sz="1050" spc="-95" dirty="0">
                <a:solidFill>
                  <a:srgbClr val="231F20"/>
                </a:solidFill>
                <a:latin typeface="Arial"/>
                <a:cs typeface="Arial"/>
              </a:rPr>
              <a:t>aneddoto,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proponeva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una 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questione, </a:t>
            </a:r>
            <a:r>
              <a:rPr sz="1050" spc="-120" dirty="0">
                <a:solidFill>
                  <a:srgbClr val="231F20"/>
                </a:solidFill>
                <a:latin typeface="Arial"/>
                <a:cs typeface="Arial"/>
              </a:rPr>
              <a:t>faceva </a:t>
            </a: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un’interrogazione,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finché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campana  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scioglieva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l’assemblea 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coll’invito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alla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scuola 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di </a:t>
            </a:r>
            <a:r>
              <a:rPr sz="1050" spc="-105" dirty="0">
                <a:solidFill>
                  <a:srgbClr val="231F20"/>
                </a:solidFill>
                <a:latin typeface="Arial"/>
                <a:cs typeface="Arial"/>
              </a:rPr>
              <a:t>canto </a:t>
            </a:r>
            <a:r>
              <a:rPr sz="1050" spc="-11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alla 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preghiera» </a:t>
            </a:r>
            <a:r>
              <a:rPr sz="1050" spc="-130" dirty="0">
                <a:solidFill>
                  <a:srgbClr val="231F20"/>
                </a:solidFill>
                <a:latin typeface="Arial"/>
                <a:cs typeface="Arial"/>
              </a:rPr>
              <a:t>(MB </a:t>
            </a:r>
            <a:r>
              <a:rPr sz="1050" spc="-114" dirty="0">
                <a:solidFill>
                  <a:srgbClr val="231F20"/>
                </a:solidFill>
                <a:latin typeface="Arial"/>
                <a:cs typeface="Arial"/>
              </a:rPr>
              <a:t>IV,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Arial"/>
                <a:cs typeface="Arial"/>
              </a:rPr>
              <a:t>74).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15201" y="2267991"/>
            <a:ext cx="605155" cy="408940"/>
          </a:xfrm>
          <a:custGeom>
            <a:avLst/>
            <a:gdLst/>
            <a:ahLst/>
            <a:cxnLst/>
            <a:rect l="l" t="t" r="r" b="b"/>
            <a:pathLst>
              <a:path w="605154" h="408939">
                <a:moveTo>
                  <a:pt x="309600" y="0"/>
                </a:moveTo>
                <a:lnTo>
                  <a:pt x="0" y="172796"/>
                </a:lnTo>
                <a:lnTo>
                  <a:pt x="1803" y="399580"/>
                </a:lnTo>
                <a:lnTo>
                  <a:pt x="595807" y="408584"/>
                </a:lnTo>
                <a:lnTo>
                  <a:pt x="604799" y="169189"/>
                </a:lnTo>
                <a:lnTo>
                  <a:pt x="309600" y="0"/>
                </a:lnTo>
                <a:close/>
              </a:path>
            </a:pathLst>
          </a:custGeom>
          <a:solidFill>
            <a:srgbClr val="CB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27300" y="1098905"/>
            <a:ext cx="5026025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tale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locale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meritano attenzione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murature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laterizio,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alternate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grossi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ciottoli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fiu- 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me, provenienti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Dora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dalla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Stura.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materiale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costruzione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offerto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7300" y="1454556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benefattori,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talvolta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portato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anche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suoi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quali, durante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ricreazioni,</a:t>
            </a:r>
            <a:r>
              <a:rPr sz="12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aiuta-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00" y="1548284"/>
            <a:ext cx="5026025" cy="6261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muratori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nella costruzione,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così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accelerare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20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lavori.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5012055" algn="l"/>
              </a:tabLst>
            </a:pPr>
            <a:r>
              <a:rPr sz="1500" b="1" u="sng" spc="-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Il </a:t>
            </a:r>
            <a:r>
              <a:rPr sz="1500" b="1" u="sng" spc="-5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grande</a:t>
            </a:r>
            <a:r>
              <a:rPr sz="1500" b="1" u="sng" spc="-204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2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refettorio	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2172106"/>
            <a:ext cx="5025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Nove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anni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dopo,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aumentando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numero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dei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giovani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(circa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200),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necessario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pensare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nuovi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300" y="2349957"/>
            <a:ext cx="502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locali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pasti.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1858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1866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nuovo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ampio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refettorio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servì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anche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teatrino.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questo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00" y="2527807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locale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accedeva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attraverso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scale,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probabilmente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2705658"/>
            <a:ext cx="2967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costruite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tempi 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successivi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ora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parte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demolite.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300" y="2883509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Entrambe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scendevano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fianco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alla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chiesa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300" y="3061360"/>
            <a:ext cx="2440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loro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origine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punti distinti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cortile.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7300" y="3239211"/>
            <a:ext cx="2969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Quella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percorrenza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principale, posta al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centro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3417061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dell’edificio,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b="1" spc="-65" dirty="0">
                <a:solidFill>
                  <a:srgbClr val="231F20"/>
                </a:solidFill>
                <a:latin typeface="Times New Roman"/>
                <a:cs typeface="Times New Roman"/>
              </a:rPr>
              <a:t>scala storica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Casa,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utilizzata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7300" y="3594912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dai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Salesiani della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ora.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Essa</a:t>
            </a:r>
            <a:r>
              <a:rPr sz="1200" spc="-1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7300" y="3772763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collegamento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piano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interrato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gli abbaini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627005" y="2260955"/>
            <a:ext cx="3933190" cy="6541134"/>
          </a:xfrm>
          <a:custGeom>
            <a:avLst/>
            <a:gdLst/>
            <a:ahLst/>
            <a:cxnLst/>
            <a:rect l="l" t="t" r="r" b="b"/>
            <a:pathLst>
              <a:path w="3933190" h="6541134">
                <a:moveTo>
                  <a:pt x="3932999" y="399275"/>
                </a:moveTo>
                <a:lnTo>
                  <a:pt x="3392995" y="399275"/>
                </a:lnTo>
                <a:lnTo>
                  <a:pt x="3392995" y="171005"/>
                </a:lnTo>
                <a:lnTo>
                  <a:pt x="3100501" y="0"/>
                </a:lnTo>
                <a:lnTo>
                  <a:pt x="2785491" y="175501"/>
                </a:lnTo>
                <a:lnTo>
                  <a:pt x="2785491" y="405002"/>
                </a:lnTo>
                <a:lnTo>
                  <a:pt x="0" y="405002"/>
                </a:lnTo>
                <a:lnTo>
                  <a:pt x="0" y="6541033"/>
                </a:lnTo>
              </a:path>
            </a:pathLst>
          </a:custGeom>
          <a:ln w="19050">
            <a:solidFill>
              <a:srgbClr val="208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27300" y="3950614"/>
            <a:ext cx="2968625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sottotetto.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  <a:tabLst>
                <a:tab pos="2955290" algn="l"/>
              </a:tabLst>
            </a:pPr>
            <a:r>
              <a:rPr sz="1500" b="1" u="sng" spc="-13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La </a:t>
            </a:r>
            <a:r>
              <a:rPr sz="1500" b="1" u="sng" spc="-9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cucina</a:t>
            </a:r>
            <a:r>
              <a:rPr sz="1500" b="1" u="sng" spc="-50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45" dirty="0">
                <a:solidFill>
                  <a:srgbClr val="208942"/>
                </a:solidFill>
                <a:uFill>
                  <a:solidFill>
                    <a:srgbClr val="208942"/>
                  </a:solidFill>
                </a:uFill>
                <a:latin typeface="Arial"/>
                <a:cs typeface="Arial"/>
              </a:rPr>
              <a:t>dell’oratorio	</a:t>
            </a:r>
            <a:endParaRPr sz="1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300" y="4563707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cucina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Mamma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Margherita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spc="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nel-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7300" y="4741507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casetta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Pinardi,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dove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don 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Bosco 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aveva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affittato</a:t>
            </a: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7300" y="4919358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poi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comprato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stanzette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completamente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7300" y="5097209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demolita.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quel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primitivo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focolare si passò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7300" y="5274907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sto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ampio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locale.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cucina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realizzata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forse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già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7300" y="5452758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1853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rimase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uso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fino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al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1927. L’ambiente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sz="1200" spc="-1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suffi-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7300" y="5630508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cientemente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attrezzato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affinché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potessero</a:t>
            </a:r>
            <a:r>
              <a:rPr sz="1200" spc="1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preparare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7300" y="5808359"/>
            <a:ext cx="2969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pasti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comunità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che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nel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1858,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tra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giovani</a:t>
            </a:r>
            <a:r>
              <a:rPr sz="1200" spc="-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7300" y="5986210"/>
            <a:ext cx="1849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adulti,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contava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220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persone</a:t>
            </a:r>
            <a:r>
              <a:rPr sz="120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circa.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7300" y="6164060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Questa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prima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cucina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godeva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pozzo, cui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col-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7300" y="6341709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legata la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fontana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del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cortile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(dove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visibile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1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primiti-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7300" y="6519509"/>
            <a:ext cx="2969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va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base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originaria), una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dispensa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muratura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200" spc="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uno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7300" y="6697360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spazio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adibito alla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preparazione delle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vivande</a:t>
            </a:r>
            <a:r>
              <a:rPr sz="1200" spc="1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calde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7300" y="6875211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(nell’intercapedine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murario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è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ancora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presente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can-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7300" y="7052909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na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fumaria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originaria).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pozzo,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con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sue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qualità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re-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7300" y="7230710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frigeranti,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separava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dispensa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dal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calore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della</a:t>
            </a:r>
            <a:r>
              <a:rPr sz="1200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canna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27300" y="7408561"/>
            <a:ext cx="296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fumaria,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permettendo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così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un’ottimale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 conservazione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27300" y="7586412"/>
            <a:ext cx="2350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degli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alimenti. 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Vi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era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un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disimpegno</a:t>
            </a:r>
            <a:r>
              <a:rPr sz="1200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adi-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7300" y="7764110"/>
            <a:ext cx="146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bito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locale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5" dirty="0">
                <a:solidFill>
                  <a:srgbClr val="231F20"/>
                </a:solidFill>
                <a:latin typeface="Times New Roman"/>
                <a:cs typeface="Times New Roman"/>
              </a:rPr>
              <a:t>servizio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27300" y="7941961"/>
            <a:ext cx="144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dispensa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pane.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27300" y="8119812"/>
            <a:ext cx="144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carrucola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ganci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metal-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27300" y="8297511"/>
            <a:ext cx="144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lici delle 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volte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servivano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27300" y="8475362"/>
            <a:ext cx="146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per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sospendere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principal-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27300" y="8653112"/>
            <a:ext cx="144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mente </a:t>
            </a:r>
            <a:r>
              <a:rPr sz="1200" spc="-70" dirty="0">
                <a:solidFill>
                  <a:srgbClr val="231F20"/>
                </a:solidFill>
                <a:latin typeface="Times New Roman"/>
                <a:cs typeface="Times New Roman"/>
              </a:rPr>
              <a:t>le ceste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 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pane 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di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27300" y="8830962"/>
            <a:ext cx="459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i.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907997" y="1160995"/>
            <a:ext cx="5262880" cy="8307070"/>
            <a:chOff x="1907997" y="1160995"/>
            <a:chExt cx="5262880" cy="8307070"/>
          </a:xfrm>
        </p:grpSpPr>
        <p:sp>
          <p:nvSpPr>
            <p:cNvPr id="76" name="object 76"/>
            <p:cNvSpPr/>
            <p:nvPr/>
          </p:nvSpPr>
          <p:spPr>
            <a:xfrm>
              <a:off x="1907997" y="7729493"/>
              <a:ext cx="2331897" cy="1738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720003" y="1160995"/>
              <a:ext cx="1450848" cy="9672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707303" y="2165299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forno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Mamma 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Margherita.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13193</Words>
  <Application>Microsoft Office PowerPoint</Application>
  <PresentationFormat>Personalizzato</PresentationFormat>
  <Paragraphs>662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Office Theme</vt:lpstr>
      <vt:lpstr>Diapositiva 1</vt:lpstr>
      <vt:lpstr>Il primo cortile</vt:lpstr>
      <vt:lpstr>Diapositiva 3</vt:lpstr>
      <vt:lpstr>Le tre vite della cappella Pinardi</vt:lpstr>
      <vt:lpstr>Diapositiva 5</vt:lpstr>
      <vt:lpstr>La chiesa di San Francesco di Sales</vt:lpstr>
      <vt:lpstr>Diapositiva 7</vt:lpstr>
      <vt:lpstr>Le «catacombe» di Valdocco</vt:lpstr>
      <vt:lpstr>Diapositiva 9</vt:lpstr>
      <vt:lpstr>Omaggio a Maria</vt:lpstr>
      <vt:lpstr>Diapositiva 11</vt:lpstr>
      <vt:lpstr>La sala del seme che cresce</vt:lpstr>
      <vt:lpstr>Diapositiva 13</vt:lpstr>
      <vt:lpstr>Gli amici di una vita</vt:lpstr>
      <vt:lpstr>Diapositiva 15</vt:lpstr>
      <vt:lpstr>Figli ed eredi</vt:lpstr>
      <vt:lpstr>Diapositiva 17</vt:lpstr>
      <vt:lpstr>Il cuore di Valdocco</vt:lpstr>
      <vt:lpstr>Diapositiva 19</vt:lpstr>
      <vt:lpstr>La camera dell’ad-Dio</vt:lpstr>
      <vt:lpstr>Diapositiva 21</vt:lpstr>
      <vt:lpstr>Il trionfo di don Bosco</vt:lpstr>
      <vt:lpstr>Diapositiva 23</vt:lpstr>
      <vt:lpstr>Il cortile dei santi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Master</cp:lastModifiedBy>
  <cp:revision>1</cp:revision>
  <dcterms:created xsi:type="dcterms:W3CDTF">2020-10-15T14:40:06Z</dcterms:created>
  <dcterms:modified xsi:type="dcterms:W3CDTF">2020-10-15T14:56:42Z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2020-09-15T00:00:00Z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2020-10-15T00:00:00Z</vt:filetime>
  </property>
</Properties>
</file>